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6"/>
  </p:notesMasterIdLst>
  <p:sldIdLst>
    <p:sldId id="256" r:id="rId2"/>
    <p:sldId id="258" r:id="rId3"/>
    <p:sldId id="259" r:id="rId4"/>
    <p:sldId id="261" r:id="rId5"/>
    <p:sldId id="262" r:id="rId6"/>
    <p:sldId id="263" r:id="rId7"/>
    <p:sldId id="286" r:id="rId8"/>
    <p:sldId id="289" r:id="rId9"/>
    <p:sldId id="293" r:id="rId10"/>
    <p:sldId id="290" r:id="rId11"/>
    <p:sldId id="291" r:id="rId12"/>
    <p:sldId id="292" r:id="rId13"/>
    <p:sldId id="269" r:id="rId14"/>
    <p:sldId id="294" r:id="rId15"/>
  </p:sldIdLst>
  <p:sldSz cx="9144000" cy="5143500" type="screen16x9"/>
  <p:notesSz cx="6858000" cy="9144000"/>
  <p:embeddedFontLst>
    <p:embeddedFont>
      <p:font typeface="Alegreya Sans SC" panose="020B060402020202020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Condensed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8A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ADF75D-D23A-4985-8A9E-47585A0E9D91}">
  <a:tblStyle styleId="{99ADF75D-D23A-4985-8A9E-47585A0E9D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c6ee8f484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c6ee8f484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98446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c6ee8f484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c6ee8f484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16914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c6ee8f484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c6ee8f484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13933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gc6ee8f4841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9" name="Google Shape;1109;gc6ee8f4841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c6ee8f484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c6ee8f484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8636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c5f1c05518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c5f1c05518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c5f1c05518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c5f1c05518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c6ee8f4841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c6ee8f4841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c6ee8f4841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c6ee8f4841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c6ee8f484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c6ee8f484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c6ee8f484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c6ee8f484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9096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c6ee8f484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c6ee8f484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71902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c6ee8f484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c6ee8f484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098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725" y="1532350"/>
            <a:ext cx="4982100" cy="16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42524"/>
              </a:buClr>
              <a:buSzPts val="5200"/>
              <a:buNone/>
              <a:defRPr sz="5200" b="1">
                <a:solidFill>
                  <a:srgbClr val="342524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725" y="3099650"/>
            <a:ext cx="5166000" cy="5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E44"/>
              </a:buClr>
              <a:buSzPts val="2800"/>
              <a:buNone/>
              <a:defRPr>
                <a:solidFill>
                  <a:srgbClr val="232E4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627883" y="3763587"/>
            <a:ext cx="1067939" cy="909050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973316" y="187390"/>
            <a:ext cx="586620" cy="499878"/>
          </a:xfrm>
          <a:custGeom>
            <a:avLst/>
            <a:gdLst/>
            <a:ahLst/>
            <a:cxnLst/>
            <a:rect l="l" t="t" r="r" b="b"/>
            <a:pathLst>
              <a:path w="24718" h="21063" extrusionOk="0">
                <a:moveTo>
                  <a:pt x="7366" y="1"/>
                </a:moveTo>
                <a:cubicBezTo>
                  <a:pt x="7271" y="1"/>
                  <a:pt x="7171" y="19"/>
                  <a:pt x="7068" y="58"/>
                </a:cubicBezTo>
                <a:cubicBezTo>
                  <a:pt x="6239" y="390"/>
                  <a:pt x="6460" y="1619"/>
                  <a:pt x="7358" y="1619"/>
                </a:cubicBezTo>
                <a:lnTo>
                  <a:pt x="9484" y="7129"/>
                </a:lnTo>
                <a:cubicBezTo>
                  <a:pt x="9319" y="7212"/>
                  <a:pt x="9167" y="7308"/>
                  <a:pt x="9015" y="7419"/>
                </a:cubicBezTo>
                <a:lnTo>
                  <a:pt x="6129" y="4146"/>
                </a:lnTo>
                <a:cubicBezTo>
                  <a:pt x="6337" y="3729"/>
                  <a:pt x="6003" y="3328"/>
                  <a:pt x="5631" y="3328"/>
                </a:cubicBezTo>
                <a:cubicBezTo>
                  <a:pt x="5510" y="3328"/>
                  <a:pt x="5384" y="3371"/>
                  <a:pt x="5272" y="3469"/>
                </a:cubicBezTo>
                <a:cubicBezTo>
                  <a:pt x="4874" y="3820"/>
                  <a:pt x="5162" y="4435"/>
                  <a:pt x="5620" y="4435"/>
                </a:cubicBezTo>
                <a:cubicBezTo>
                  <a:pt x="5685" y="4435"/>
                  <a:pt x="5754" y="4422"/>
                  <a:pt x="5825" y="4394"/>
                </a:cubicBezTo>
                <a:lnTo>
                  <a:pt x="8697" y="7654"/>
                </a:lnTo>
                <a:cubicBezTo>
                  <a:pt x="7523" y="8606"/>
                  <a:pt x="6819" y="10015"/>
                  <a:pt x="6764" y="11534"/>
                </a:cubicBezTo>
                <a:lnTo>
                  <a:pt x="2566" y="11534"/>
                </a:lnTo>
                <a:cubicBezTo>
                  <a:pt x="2472" y="11287"/>
                  <a:pt x="2265" y="11175"/>
                  <a:pt x="2058" y="11175"/>
                </a:cubicBezTo>
                <a:cubicBezTo>
                  <a:pt x="1780" y="11175"/>
                  <a:pt x="1502" y="11378"/>
                  <a:pt x="1502" y="11727"/>
                </a:cubicBezTo>
                <a:cubicBezTo>
                  <a:pt x="1502" y="12075"/>
                  <a:pt x="1778" y="12274"/>
                  <a:pt x="2056" y="12274"/>
                </a:cubicBezTo>
                <a:cubicBezTo>
                  <a:pt x="2263" y="12274"/>
                  <a:pt x="2471" y="12163"/>
                  <a:pt x="2566" y="11921"/>
                </a:cubicBezTo>
                <a:lnTo>
                  <a:pt x="6764" y="11921"/>
                </a:lnTo>
                <a:cubicBezTo>
                  <a:pt x="6778" y="12321"/>
                  <a:pt x="6833" y="12708"/>
                  <a:pt x="6943" y="13095"/>
                </a:cubicBezTo>
                <a:lnTo>
                  <a:pt x="1544" y="15870"/>
                </a:lnTo>
                <a:cubicBezTo>
                  <a:pt x="1378" y="15722"/>
                  <a:pt x="1192" y="15658"/>
                  <a:pt x="1014" y="15658"/>
                </a:cubicBezTo>
                <a:cubicBezTo>
                  <a:pt x="477" y="15658"/>
                  <a:pt x="1" y="16233"/>
                  <a:pt x="301" y="16823"/>
                </a:cubicBezTo>
                <a:lnTo>
                  <a:pt x="301" y="16837"/>
                </a:lnTo>
                <a:cubicBezTo>
                  <a:pt x="455" y="17145"/>
                  <a:pt x="730" y="17282"/>
                  <a:pt x="1004" y="17282"/>
                </a:cubicBezTo>
                <a:cubicBezTo>
                  <a:pt x="1443" y="17282"/>
                  <a:pt x="1879" y="16933"/>
                  <a:pt x="1820" y="16381"/>
                </a:cubicBezTo>
                <a:lnTo>
                  <a:pt x="7123" y="13661"/>
                </a:lnTo>
                <a:cubicBezTo>
                  <a:pt x="7910" y="15663"/>
                  <a:pt x="9843" y="16975"/>
                  <a:pt x="11984" y="16975"/>
                </a:cubicBezTo>
                <a:lnTo>
                  <a:pt x="11984" y="19999"/>
                </a:lnTo>
                <a:cubicBezTo>
                  <a:pt x="11418" y="20220"/>
                  <a:pt x="11570" y="21063"/>
                  <a:pt x="12177" y="21063"/>
                </a:cubicBezTo>
                <a:cubicBezTo>
                  <a:pt x="12785" y="21063"/>
                  <a:pt x="12951" y="20220"/>
                  <a:pt x="12384" y="19999"/>
                </a:cubicBezTo>
                <a:lnTo>
                  <a:pt x="12384" y="16947"/>
                </a:lnTo>
                <a:cubicBezTo>
                  <a:pt x="14470" y="16782"/>
                  <a:pt x="16279" y="15387"/>
                  <a:pt x="16942" y="13398"/>
                </a:cubicBezTo>
                <a:lnTo>
                  <a:pt x="21927" y="16326"/>
                </a:lnTo>
                <a:cubicBezTo>
                  <a:pt x="21839" y="16889"/>
                  <a:pt x="22284" y="17267"/>
                  <a:pt x="22736" y="17267"/>
                </a:cubicBezTo>
                <a:cubicBezTo>
                  <a:pt x="22993" y="17267"/>
                  <a:pt x="23253" y="17145"/>
                  <a:pt x="23418" y="16865"/>
                </a:cubicBezTo>
                <a:cubicBezTo>
                  <a:pt x="23760" y="16277"/>
                  <a:pt x="23276" y="15649"/>
                  <a:pt x="22720" y="15649"/>
                </a:cubicBezTo>
                <a:cubicBezTo>
                  <a:pt x="22557" y="15649"/>
                  <a:pt x="22387" y="15703"/>
                  <a:pt x="22231" y="15829"/>
                </a:cubicBezTo>
                <a:lnTo>
                  <a:pt x="17107" y="12818"/>
                </a:lnTo>
                <a:cubicBezTo>
                  <a:pt x="17287" y="11948"/>
                  <a:pt x="17259" y="11051"/>
                  <a:pt x="16997" y="10208"/>
                </a:cubicBezTo>
                <a:lnTo>
                  <a:pt x="23142" y="9034"/>
                </a:lnTo>
                <a:cubicBezTo>
                  <a:pt x="23308" y="9303"/>
                  <a:pt x="23561" y="9420"/>
                  <a:pt x="23811" y="9420"/>
                </a:cubicBezTo>
                <a:cubicBezTo>
                  <a:pt x="24268" y="9420"/>
                  <a:pt x="24718" y="9031"/>
                  <a:pt x="24620" y="8468"/>
                </a:cubicBezTo>
                <a:cubicBezTo>
                  <a:pt x="24537" y="8026"/>
                  <a:pt x="24181" y="7805"/>
                  <a:pt x="23826" y="7805"/>
                </a:cubicBezTo>
                <a:cubicBezTo>
                  <a:pt x="23470" y="7805"/>
                  <a:pt x="23114" y="8026"/>
                  <a:pt x="23032" y="8468"/>
                </a:cubicBezTo>
                <a:lnTo>
                  <a:pt x="16790" y="9656"/>
                </a:lnTo>
                <a:cubicBezTo>
                  <a:pt x="16555" y="9131"/>
                  <a:pt x="16237" y="8648"/>
                  <a:pt x="15851" y="8220"/>
                </a:cubicBezTo>
                <a:lnTo>
                  <a:pt x="18543" y="5375"/>
                </a:lnTo>
                <a:cubicBezTo>
                  <a:pt x="18615" y="5403"/>
                  <a:pt x="18684" y="5416"/>
                  <a:pt x="18751" y="5416"/>
                </a:cubicBezTo>
                <a:cubicBezTo>
                  <a:pt x="19202" y="5416"/>
                  <a:pt x="19509" y="4825"/>
                  <a:pt x="19123" y="4464"/>
                </a:cubicBezTo>
                <a:cubicBezTo>
                  <a:pt x="19009" y="4356"/>
                  <a:pt x="18878" y="4310"/>
                  <a:pt x="18751" y="4310"/>
                </a:cubicBezTo>
                <a:cubicBezTo>
                  <a:pt x="18388" y="4310"/>
                  <a:pt x="18059" y="4689"/>
                  <a:pt x="18253" y="5099"/>
                </a:cubicBezTo>
                <a:lnTo>
                  <a:pt x="15574" y="7930"/>
                </a:lnTo>
                <a:cubicBezTo>
                  <a:pt x="14582" y="6993"/>
                  <a:pt x="13284" y="6496"/>
                  <a:pt x="11965" y="6496"/>
                </a:cubicBezTo>
                <a:cubicBezTo>
                  <a:pt x="11302" y="6496"/>
                  <a:pt x="10633" y="6621"/>
                  <a:pt x="9995" y="6880"/>
                </a:cubicBezTo>
                <a:lnTo>
                  <a:pt x="7896" y="1412"/>
                </a:lnTo>
                <a:cubicBezTo>
                  <a:pt x="8465" y="892"/>
                  <a:pt x="8037" y="1"/>
                  <a:pt x="736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5400000">
            <a:off x="1660626" y="4193582"/>
            <a:ext cx="781079" cy="1118818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339362" y="-161659"/>
            <a:ext cx="747728" cy="1071045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335302" y="440290"/>
            <a:ext cx="1067939" cy="909050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466850" y="2962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47650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8891625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6267450" y="169000"/>
            <a:ext cx="70200" cy="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338800" y="455640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2381250" y="4798150"/>
            <a:ext cx="70200" cy="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"/>
          <p:cNvSpPr/>
          <p:nvPr/>
        </p:nvSpPr>
        <p:spPr>
          <a:xfrm flipH="1">
            <a:off x="391596" y="182187"/>
            <a:ext cx="1067939" cy="909050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7"/>
          <p:cNvSpPr/>
          <p:nvPr/>
        </p:nvSpPr>
        <p:spPr>
          <a:xfrm flipH="1">
            <a:off x="-12" y="3805107"/>
            <a:ext cx="781079" cy="1118818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7"/>
          <p:cNvSpPr/>
          <p:nvPr/>
        </p:nvSpPr>
        <p:spPr>
          <a:xfrm rot="10800000" flipH="1">
            <a:off x="8387703" y="650292"/>
            <a:ext cx="747728" cy="1071045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7"/>
          <p:cNvSpPr/>
          <p:nvPr/>
        </p:nvSpPr>
        <p:spPr>
          <a:xfrm rot="5400000" flipH="1">
            <a:off x="8829505" y="33679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7"/>
          <p:cNvSpPr/>
          <p:nvPr/>
        </p:nvSpPr>
        <p:spPr>
          <a:xfrm rot="5400000" flipH="1">
            <a:off x="8667580" y="155599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7"/>
          <p:cNvSpPr/>
          <p:nvPr/>
        </p:nvSpPr>
        <p:spPr>
          <a:xfrm flipH="1">
            <a:off x="653218" y="97500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7"/>
          <p:cNvSpPr/>
          <p:nvPr/>
        </p:nvSpPr>
        <p:spPr>
          <a:xfrm rot="5400000" flipH="1">
            <a:off x="275168" y="3964232"/>
            <a:ext cx="70200" cy="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7"/>
          <p:cNvSpPr/>
          <p:nvPr/>
        </p:nvSpPr>
        <p:spPr>
          <a:xfrm flipH="1">
            <a:off x="8287442" y="404763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7"/>
          <p:cNvSpPr/>
          <p:nvPr/>
        </p:nvSpPr>
        <p:spPr>
          <a:xfrm flipH="1">
            <a:off x="569942" y="3697663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7"/>
          <p:cNvSpPr/>
          <p:nvPr/>
        </p:nvSpPr>
        <p:spPr>
          <a:xfrm flipH="1">
            <a:off x="1513142" y="404763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5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8"/>
          <p:cNvSpPr/>
          <p:nvPr/>
        </p:nvSpPr>
        <p:spPr>
          <a:xfrm rot="10800000" flipH="1">
            <a:off x="7675883" y="4014875"/>
            <a:ext cx="1067939" cy="909050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8"/>
          <p:cNvSpPr/>
          <p:nvPr/>
        </p:nvSpPr>
        <p:spPr>
          <a:xfrm rot="10800000" flipH="1">
            <a:off x="8354351" y="182187"/>
            <a:ext cx="781079" cy="1118818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8"/>
          <p:cNvSpPr/>
          <p:nvPr/>
        </p:nvSpPr>
        <p:spPr>
          <a:xfrm flipH="1">
            <a:off x="-12" y="3384775"/>
            <a:ext cx="747728" cy="1071045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8"/>
          <p:cNvSpPr/>
          <p:nvPr/>
        </p:nvSpPr>
        <p:spPr>
          <a:xfrm rot="-5400000" flipH="1">
            <a:off x="210513" y="4673922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8"/>
          <p:cNvSpPr/>
          <p:nvPr/>
        </p:nvSpPr>
        <p:spPr>
          <a:xfrm rot="-5400000" flipH="1">
            <a:off x="372438" y="3454722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8"/>
          <p:cNvSpPr/>
          <p:nvPr/>
        </p:nvSpPr>
        <p:spPr>
          <a:xfrm rot="10800000" flipH="1">
            <a:off x="8386800" y="4035712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8"/>
          <p:cNvSpPr/>
          <p:nvPr/>
        </p:nvSpPr>
        <p:spPr>
          <a:xfrm rot="-5400000" flipH="1">
            <a:off x="8790050" y="1071680"/>
            <a:ext cx="70200" cy="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8"/>
          <p:cNvSpPr/>
          <p:nvPr/>
        </p:nvSpPr>
        <p:spPr>
          <a:xfrm rot="10800000" flipH="1">
            <a:off x="713222" y="4566621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8"/>
          <p:cNvSpPr/>
          <p:nvPr/>
        </p:nvSpPr>
        <p:spPr>
          <a:xfrm rot="10800000" flipH="1">
            <a:off x="8430722" y="1273721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8"/>
          <p:cNvSpPr/>
          <p:nvPr/>
        </p:nvSpPr>
        <p:spPr>
          <a:xfrm rot="10800000" flipH="1">
            <a:off x="7487522" y="4566621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6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9"/>
          <p:cNvSpPr/>
          <p:nvPr/>
        </p:nvSpPr>
        <p:spPr>
          <a:xfrm flipH="1">
            <a:off x="552562" y="4426015"/>
            <a:ext cx="586620" cy="499878"/>
          </a:xfrm>
          <a:custGeom>
            <a:avLst/>
            <a:gdLst/>
            <a:ahLst/>
            <a:cxnLst/>
            <a:rect l="l" t="t" r="r" b="b"/>
            <a:pathLst>
              <a:path w="24718" h="21063" extrusionOk="0">
                <a:moveTo>
                  <a:pt x="7366" y="1"/>
                </a:moveTo>
                <a:cubicBezTo>
                  <a:pt x="7271" y="1"/>
                  <a:pt x="7171" y="19"/>
                  <a:pt x="7068" y="58"/>
                </a:cubicBezTo>
                <a:cubicBezTo>
                  <a:pt x="6239" y="390"/>
                  <a:pt x="6460" y="1619"/>
                  <a:pt x="7358" y="1619"/>
                </a:cubicBezTo>
                <a:lnTo>
                  <a:pt x="9484" y="7129"/>
                </a:lnTo>
                <a:cubicBezTo>
                  <a:pt x="9319" y="7212"/>
                  <a:pt x="9167" y="7308"/>
                  <a:pt x="9015" y="7419"/>
                </a:cubicBezTo>
                <a:lnTo>
                  <a:pt x="6129" y="4146"/>
                </a:lnTo>
                <a:cubicBezTo>
                  <a:pt x="6337" y="3729"/>
                  <a:pt x="6003" y="3328"/>
                  <a:pt x="5631" y="3328"/>
                </a:cubicBezTo>
                <a:cubicBezTo>
                  <a:pt x="5510" y="3328"/>
                  <a:pt x="5384" y="3371"/>
                  <a:pt x="5272" y="3469"/>
                </a:cubicBezTo>
                <a:cubicBezTo>
                  <a:pt x="4874" y="3820"/>
                  <a:pt x="5162" y="4435"/>
                  <a:pt x="5620" y="4435"/>
                </a:cubicBezTo>
                <a:cubicBezTo>
                  <a:pt x="5685" y="4435"/>
                  <a:pt x="5754" y="4422"/>
                  <a:pt x="5825" y="4394"/>
                </a:cubicBezTo>
                <a:lnTo>
                  <a:pt x="8697" y="7654"/>
                </a:lnTo>
                <a:cubicBezTo>
                  <a:pt x="7523" y="8606"/>
                  <a:pt x="6819" y="10015"/>
                  <a:pt x="6764" y="11534"/>
                </a:cubicBezTo>
                <a:lnTo>
                  <a:pt x="2566" y="11534"/>
                </a:lnTo>
                <a:cubicBezTo>
                  <a:pt x="2472" y="11287"/>
                  <a:pt x="2265" y="11175"/>
                  <a:pt x="2058" y="11175"/>
                </a:cubicBezTo>
                <a:cubicBezTo>
                  <a:pt x="1780" y="11175"/>
                  <a:pt x="1502" y="11378"/>
                  <a:pt x="1502" y="11727"/>
                </a:cubicBezTo>
                <a:cubicBezTo>
                  <a:pt x="1502" y="12075"/>
                  <a:pt x="1778" y="12274"/>
                  <a:pt x="2056" y="12274"/>
                </a:cubicBezTo>
                <a:cubicBezTo>
                  <a:pt x="2263" y="12274"/>
                  <a:pt x="2471" y="12163"/>
                  <a:pt x="2566" y="11921"/>
                </a:cubicBezTo>
                <a:lnTo>
                  <a:pt x="6764" y="11921"/>
                </a:lnTo>
                <a:cubicBezTo>
                  <a:pt x="6778" y="12321"/>
                  <a:pt x="6833" y="12708"/>
                  <a:pt x="6943" y="13095"/>
                </a:cubicBezTo>
                <a:lnTo>
                  <a:pt x="1544" y="15870"/>
                </a:lnTo>
                <a:cubicBezTo>
                  <a:pt x="1378" y="15722"/>
                  <a:pt x="1192" y="15658"/>
                  <a:pt x="1014" y="15658"/>
                </a:cubicBezTo>
                <a:cubicBezTo>
                  <a:pt x="477" y="15658"/>
                  <a:pt x="1" y="16233"/>
                  <a:pt x="301" y="16823"/>
                </a:cubicBezTo>
                <a:lnTo>
                  <a:pt x="301" y="16837"/>
                </a:lnTo>
                <a:cubicBezTo>
                  <a:pt x="455" y="17145"/>
                  <a:pt x="730" y="17282"/>
                  <a:pt x="1004" y="17282"/>
                </a:cubicBezTo>
                <a:cubicBezTo>
                  <a:pt x="1443" y="17282"/>
                  <a:pt x="1879" y="16933"/>
                  <a:pt x="1820" y="16381"/>
                </a:cubicBezTo>
                <a:lnTo>
                  <a:pt x="7123" y="13661"/>
                </a:lnTo>
                <a:cubicBezTo>
                  <a:pt x="7910" y="15663"/>
                  <a:pt x="9843" y="16975"/>
                  <a:pt x="11984" y="16975"/>
                </a:cubicBezTo>
                <a:lnTo>
                  <a:pt x="11984" y="19999"/>
                </a:lnTo>
                <a:cubicBezTo>
                  <a:pt x="11418" y="20220"/>
                  <a:pt x="11570" y="21063"/>
                  <a:pt x="12177" y="21063"/>
                </a:cubicBezTo>
                <a:cubicBezTo>
                  <a:pt x="12785" y="21063"/>
                  <a:pt x="12951" y="20220"/>
                  <a:pt x="12384" y="19999"/>
                </a:cubicBezTo>
                <a:lnTo>
                  <a:pt x="12384" y="16947"/>
                </a:lnTo>
                <a:cubicBezTo>
                  <a:pt x="14470" y="16782"/>
                  <a:pt x="16279" y="15387"/>
                  <a:pt x="16942" y="13398"/>
                </a:cubicBezTo>
                <a:lnTo>
                  <a:pt x="21927" y="16326"/>
                </a:lnTo>
                <a:cubicBezTo>
                  <a:pt x="21839" y="16889"/>
                  <a:pt x="22284" y="17267"/>
                  <a:pt x="22736" y="17267"/>
                </a:cubicBezTo>
                <a:cubicBezTo>
                  <a:pt x="22993" y="17267"/>
                  <a:pt x="23253" y="17145"/>
                  <a:pt x="23418" y="16865"/>
                </a:cubicBezTo>
                <a:cubicBezTo>
                  <a:pt x="23760" y="16277"/>
                  <a:pt x="23276" y="15649"/>
                  <a:pt x="22720" y="15649"/>
                </a:cubicBezTo>
                <a:cubicBezTo>
                  <a:pt x="22557" y="15649"/>
                  <a:pt x="22387" y="15703"/>
                  <a:pt x="22231" y="15829"/>
                </a:cubicBezTo>
                <a:lnTo>
                  <a:pt x="17107" y="12818"/>
                </a:lnTo>
                <a:cubicBezTo>
                  <a:pt x="17287" y="11948"/>
                  <a:pt x="17259" y="11051"/>
                  <a:pt x="16997" y="10208"/>
                </a:cubicBezTo>
                <a:lnTo>
                  <a:pt x="23142" y="9034"/>
                </a:lnTo>
                <a:cubicBezTo>
                  <a:pt x="23308" y="9303"/>
                  <a:pt x="23561" y="9420"/>
                  <a:pt x="23811" y="9420"/>
                </a:cubicBezTo>
                <a:cubicBezTo>
                  <a:pt x="24268" y="9420"/>
                  <a:pt x="24718" y="9031"/>
                  <a:pt x="24620" y="8468"/>
                </a:cubicBezTo>
                <a:cubicBezTo>
                  <a:pt x="24537" y="8026"/>
                  <a:pt x="24181" y="7805"/>
                  <a:pt x="23826" y="7805"/>
                </a:cubicBezTo>
                <a:cubicBezTo>
                  <a:pt x="23470" y="7805"/>
                  <a:pt x="23114" y="8026"/>
                  <a:pt x="23032" y="8468"/>
                </a:cubicBezTo>
                <a:lnTo>
                  <a:pt x="16790" y="9656"/>
                </a:lnTo>
                <a:cubicBezTo>
                  <a:pt x="16555" y="9131"/>
                  <a:pt x="16237" y="8648"/>
                  <a:pt x="15851" y="8220"/>
                </a:cubicBezTo>
                <a:lnTo>
                  <a:pt x="18543" y="5375"/>
                </a:lnTo>
                <a:cubicBezTo>
                  <a:pt x="18615" y="5403"/>
                  <a:pt x="18684" y="5416"/>
                  <a:pt x="18751" y="5416"/>
                </a:cubicBezTo>
                <a:cubicBezTo>
                  <a:pt x="19202" y="5416"/>
                  <a:pt x="19509" y="4825"/>
                  <a:pt x="19123" y="4464"/>
                </a:cubicBezTo>
                <a:cubicBezTo>
                  <a:pt x="19009" y="4356"/>
                  <a:pt x="18878" y="4310"/>
                  <a:pt x="18751" y="4310"/>
                </a:cubicBezTo>
                <a:cubicBezTo>
                  <a:pt x="18388" y="4310"/>
                  <a:pt x="18059" y="4689"/>
                  <a:pt x="18253" y="5099"/>
                </a:cubicBezTo>
                <a:lnTo>
                  <a:pt x="15574" y="7930"/>
                </a:lnTo>
                <a:cubicBezTo>
                  <a:pt x="14582" y="6993"/>
                  <a:pt x="13284" y="6496"/>
                  <a:pt x="11965" y="6496"/>
                </a:cubicBezTo>
                <a:cubicBezTo>
                  <a:pt x="11302" y="6496"/>
                  <a:pt x="10633" y="6621"/>
                  <a:pt x="9995" y="6880"/>
                </a:cubicBezTo>
                <a:lnTo>
                  <a:pt x="7896" y="1412"/>
                </a:lnTo>
                <a:cubicBezTo>
                  <a:pt x="8465" y="892"/>
                  <a:pt x="8037" y="1"/>
                  <a:pt x="736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9"/>
          <p:cNvSpPr/>
          <p:nvPr/>
        </p:nvSpPr>
        <p:spPr>
          <a:xfrm rot="-5400000" flipH="1">
            <a:off x="4899392" y="4191132"/>
            <a:ext cx="781079" cy="1118818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9"/>
          <p:cNvSpPr/>
          <p:nvPr/>
        </p:nvSpPr>
        <p:spPr>
          <a:xfrm rot="5400000" flipH="1">
            <a:off x="8149483" y="-161659"/>
            <a:ext cx="747728" cy="1071045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9"/>
          <p:cNvSpPr/>
          <p:nvPr/>
        </p:nvSpPr>
        <p:spPr>
          <a:xfrm rot="8100000" flipH="1">
            <a:off x="190315" y="229910"/>
            <a:ext cx="1068008" cy="909109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9"/>
          <p:cNvSpPr/>
          <p:nvPr/>
        </p:nvSpPr>
        <p:spPr>
          <a:xfrm flipH="1">
            <a:off x="7674323" y="2962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9"/>
          <p:cNvSpPr/>
          <p:nvPr/>
        </p:nvSpPr>
        <p:spPr>
          <a:xfrm flipH="1">
            <a:off x="8893523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9"/>
          <p:cNvSpPr/>
          <p:nvPr/>
        </p:nvSpPr>
        <p:spPr>
          <a:xfrm rot="8100000" flipH="1">
            <a:off x="1061760" y="922842"/>
            <a:ext cx="95459" cy="9545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9"/>
          <p:cNvSpPr/>
          <p:nvPr/>
        </p:nvSpPr>
        <p:spPr>
          <a:xfrm rot="-1352207" flipH="1">
            <a:off x="4734301" y="4647212"/>
            <a:ext cx="95492" cy="954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9"/>
          <p:cNvSpPr/>
          <p:nvPr/>
        </p:nvSpPr>
        <p:spPr>
          <a:xfrm rot="-1352207" flipH="1">
            <a:off x="5889893" y="4251154"/>
            <a:ext cx="95492" cy="954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9"/>
          <p:cNvSpPr/>
          <p:nvPr/>
        </p:nvSpPr>
        <p:spPr>
          <a:xfrm rot="-1352207" flipH="1">
            <a:off x="771901" y="4342412"/>
            <a:ext cx="95492" cy="954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9"/>
          <p:cNvSpPr/>
          <p:nvPr/>
        </p:nvSpPr>
        <p:spPr>
          <a:xfrm>
            <a:off x="484622" y="1197521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9"/>
          <p:cNvSpPr/>
          <p:nvPr/>
        </p:nvSpPr>
        <p:spPr>
          <a:xfrm>
            <a:off x="7363922" y="306496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9"/>
          <p:cNvSpPr/>
          <p:nvPr/>
        </p:nvSpPr>
        <p:spPr>
          <a:xfrm>
            <a:off x="5334872" y="4045496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1564454" y="3849595"/>
            <a:ext cx="25653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21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2"/>
          </p:nvPr>
        </p:nvSpPr>
        <p:spPr>
          <a:xfrm>
            <a:off x="1562575" y="2904750"/>
            <a:ext cx="25653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3"/>
          </p:nvPr>
        </p:nvSpPr>
        <p:spPr>
          <a:xfrm>
            <a:off x="5032879" y="3849595"/>
            <a:ext cx="25653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21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legreya Sans SC"/>
              <a:buNone/>
              <a:defRPr sz="1800" b="1">
                <a:solidFill>
                  <a:schemeClr val="accent6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4"/>
          </p:nvPr>
        </p:nvSpPr>
        <p:spPr>
          <a:xfrm>
            <a:off x="5031050" y="2904750"/>
            <a:ext cx="25653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endParaRPr/>
          </a:p>
        </p:txBody>
      </p:sp>
      <p:sp>
        <p:nvSpPr>
          <p:cNvPr id="50" name="Google Shape;50;p5"/>
          <p:cNvSpPr/>
          <p:nvPr/>
        </p:nvSpPr>
        <p:spPr>
          <a:xfrm rot="5400000">
            <a:off x="7956651" y="4193557"/>
            <a:ext cx="781079" cy="1118818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5"/>
          <p:cNvSpPr/>
          <p:nvPr/>
        </p:nvSpPr>
        <p:spPr>
          <a:xfrm rot="-5400000">
            <a:off x="339362" y="-161659"/>
            <a:ext cx="747728" cy="1071045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5"/>
          <p:cNvSpPr/>
          <p:nvPr/>
        </p:nvSpPr>
        <p:spPr>
          <a:xfrm>
            <a:off x="343050" y="107730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247650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5"/>
          <p:cNvSpPr/>
          <p:nvPr/>
        </p:nvSpPr>
        <p:spPr>
          <a:xfrm>
            <a:off x="7777200" y="455640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5"/>
          <p:cNvSpPr/>
          <p:nvPr/>
        </p:nvSpPr>
        <p:spPr>
          <a:xfrm>
            <a:off x="8677275" y="4798125"/>
            <a:ext cx="70200" cy="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5"/>
          <p:cNvSpPr/>
          <p:nvPr/>
        </p:nvSpPr>
        <p:spPr>
          <a:xfrm>
            <a:off x="704850" y="778650"/>
            <a:ext cx="70200" cy="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8782050" y="4131450"/>
            <a:ext cx="70200" cy="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endParaRPr/>
          </a:p>
        </p:txBody>
      </p:sp>
      <p:sp>
        <p:nvSpPr>
          <p:cNvPr id="60" name="Google Shape;60;p6"/>
          <p:cNvSpPr/>
          <p:nvPr/>
        </p:nvSpPr>
        <p:spPr>
          <a:xfrm>
            <a:off x="6582916" y="187390"/>
            <a:ext cx="586620" cy="499878"/>
          </a:xfrm>
          <a:custGeom>
            <a:avLst/>
            <a:gdLst/>
            <a:ahLst/>
            <a:cxnLst/>
            <a:rect l="l" t="t" r="r" b="b"/>
            <a:pathLst>
              <a:path w="24718" h="21063" extrusionOk="0">
                <a:moveTo>
                  <a:pt x="7366" y="1"/>
                </a:moveTo>
                <a:cubicBezTo>
                  <a:pt x="7271" y="1"/>
                  <a:pt x="7171" y="19"/>
                  <a:pt x="7068" y="58"/>
                </a:cubicBezTo>
                <a:cubicBezTo>
                  <a:pt x="6239" y="390"/>
                  <a:pt x="6460" y="1619"/>
                  <a:pt x="7358" y="1619"/>
                </a:cubicBezTo>
                <a:lnTo>
                  <a:pt x="9484" y="7129"/>
                </a:lnTo>
                <a:cubicBezTo>
                  <a:pt x="9319" y="7212"/>
                  <a:pt x="9167" y="7308"/>
                  <a:pt x="9015" y="7419"/>
                </a:cubicBezTo>
                <a:lnTo>
                  <a:pt x="6129" y="4146"/>
                </a:lnTo>
                <a:cubicBezTo>
                  <a:pt x="6337" y="3729"/>
                  <a:pt x="6003" y="3328"/>
                  <a:pt x="5631" y="3328"/>
                </a:cubicBezTo>
                <a:cubicBezTo>
                  <a:pt x="5510" y="3328"/>
                  <a:pt x="5384" y="3371"/>
                  <a:pt x="5272" y="3469"/>
                </a:cubicBezTo>
                <a:cubicBezTo>
                  <a:pt x="4874" y="3820"/>
                  <a:pt x="5162" y="4435"/>
                  <a:pt x="5620" y="4435"/>
                </a:cubicBezTo>
                <a:cubicBezTo>
                  <a:pt x="5685" y="4435"/>
                  <a:pt x="5754" y="4422"/>
                  <a:pt x="5825" y="4394"/>
                </a:cubicBezTo>
                <a:lnTo>
                  <a:pt x="8697" y="7654"/>
                </a:lnTo>
                <a:cubicBezTo>
                  <a:pt x="7523" y="8606"/>
                  <a:pt x="6819" y="10015"/>
                  <a:pt x="6764" y="11534"/>
                </a:cubicBezTo>
                <a:lnTo>
                  <a:pt x="2566" y="11534"/>
                </a:lnTo>
                <a:cubicBezTo>
                  <a:pt x="2472" y="11287"/>
                  <a:pt x="2265" y="11175"/>
                  <a:pt x="2058" y="11175"/>
                </a:cubicBezTo>
                <a:cubicBezTo>
                  <a:pt x="1780" y="11175"/>
                  <a:pt x="1502" y="11378"/>
                  <a:pt x="1502" y="11727"/>
                </a:cubicBezTo>
                <a:cubicBezTo>
                  <a:pt x="1502" y="12075"/>
                  <a:pt x="1778" y="12274"/>
                  <a:pt x="2056" y="12274"/>
                </a:cubicBezTo>
                <a:cubicBezTo>
                  <a:pt x="2263" y="12274"/>
                  <a:pt x="2471" y="12163"/>
                  <a:pt x="2566" y="11921"/>
                </a:cubicBezTo>
                <a:lnTo>
                  <a:pt x="6764" y="11921"/>
                </a:lnTo>
                <a:cubicBezTo>
                  <a:pt x="6778" y="12321"/>
                  <a:pt x="6833" y="12708"/>
                  <a:pt x="6943" y="13095"/>
                </a:cubicBezTo>
                <a:lnTo>
                  <a:pt x="1544" y="15870"/>
                </a:lnTo>
                <a:cubicBezTo>
                  <a:pt x="1378" y="15722"/>
                  <a:pt x="1192" y="15658"/>
                  <a:pt x="1014" y="15658"/>
                </a:cubicBezTo>
                <a:cubicBezTo>
                  <a:pt x="477" y="15658"/>
                  <a:pt x="1" y="16233"/>
                  <a:pt x="301" y="16823"/>
                </a:cubicBezTo>
                <a:lnTo>
                  <a:pt x="301" y="16837"/>
                </a:lnTo>
                <a:cubicBezTo>
                  <a:pt x="455" y="17145"/>
                  <a:pt x="730" y="17282"/>
                  <a:pt x="1004" y="17282"/>
                </a:cubicBezTo>
                <a:cubicBezTo>
                  <a:pt x="1443" y="17282"/>
                  <a:pt x="1879" y="16933"/>
                  <a:pt x="1820" y="16381"/>
                </a:cubicBezTo>
                <a:lnTo>
                  <a:pt x="7123" y="13661"/>
                </a:lnTo>
                <a:cubicBezTo>
                  <a:pt x="7910" y="15663"/>
                  <a:pt x="9843" y="16975"/>
                  <a:pt x="11984" y="16975"/>
                </a:cubicBezTo>
                <a:lnTo>
                  <a:pt x="11984" y="19999"/>
                </a:lnTo>
                <a:cubicBezTo>
                  <a:pt x="11418" y="20220"/>
                  <a:pt x="11570" y="21063"/>
                  <a:pt x="12177" y="21063"/>
                </a:cubicBezTo>
                <a:cubicBezTo>
                  <a:pt x="12785" y="21063"/>
                  <a:pt x="12951" y="20220"/>
                  <a:pt x="12384" y="19999"/>
                </a:cubicBezTo>
                <a:lnTo>
                  <a:pt x="12384" y="16947"/>
                </a:lnTo>
                <a:cubicBezTo>
                  <a:pt x="14470" y="16782"/>
                  <a:pt x="16279" y="15387"/>
                  <a:pt x="16942" y="13398"/>
                </a:cubicBezTo>
                <a:lnTo>
                  <a:pt x="21927" y="16326"/>
                </a:lnTo>
                <a:cubicBezTo>
                  <a:pt x="21839" y="16889"/>
                  <a:pt x="22284" y="17267"/>
                  <a:pt x="22736" y="17267"/>
                </a:cubicBezTo>
                <a:cubicBezTo>
                  <a:pt x="22993" y="17267"/>
                  <a:pt x="23253" y="17145"/>
                  <a:pt x="23418" y="16865"/>
                </a:cubicBezTo>
                <a:cubicBezTo>
                  <a:pt x="23760" y="16277"/>
                  <a:pt x="23276" y="15649"/>
                  <a:pt x="22720" y="15649"/>
                </a:cubicBezTo>
                <a:cubicBezTo>
                  <a:pt x="22557" y="15649"/>
                  <a:pt x="22387" y="15703"/>
                  <a:pt x="22231" y="15829"/>
                </a:cubicBezTo>
                <a:lnTo>
                  <a:pt x="17107" y="12818"/>
                </a:lnTo>
                <a:cubicBezTo>
                  <a:pt x="17287" y="11948"/>
                  <a:pt x="17259" y="11051"/>
                  <a:pt x="16997" y="10208"/>
                </a:cubicBezTo>
                <a:lnTo>
                  <a:pt x="23142" y="9034"/>
                </a:lnTo>
                <a:cubicBezTo>
                  <a:pt x="23308" y="9303"/>
                  <a:pt x="23561" y="9420"/>
                  <a:pt x="23811" y="9420"/>
                </a:cubicBezTo>
                <a:cubicBezTo>
                  <a:pt x="24268" y="9420"/>
                  <a:pt x="24718" y="9031"/>
                  <a:pt x="24620" y="8468"/>
                </a:cubicBezTo>
                <a:cubicBezTo>
                  <a:pt x="24537" y="8026"/>
                  <a:pt x="24181" y="7805"/>
                  <a:pt x="23826" y="7805"/>
                </a:cubicBezTo>
                <a:cubicBezTo>
                  <a:pt x="23470" y="7805"/>
                  <a:pt x="23114" y="8026"/>
                  <a:pt x="23032" y="8468"/>
                </a:cubicBezTo>
                <a:lnTo>
                  <a:pt x="16790" y="9656"/>
                </a:lnTo>
                <a:cubicBezTo>
                  <a:pt x="16555" y="9131"/>
                  <a:pt x="16237" y="8648"/>
                  <a:pt x="15851" y="8220"/>
                </a:cubicBezTo>
                <a:lnTo>
                  <a:pt x="18543" y="5375"/>
                </a:lnTo>
                <a:cubicBezTo>
                  <a:pt x="18615" y="5403"/>
                  <a:pt x="18684" y="5416"/>
                  <a:pt x="18751" y="5416"/>
                </a:cubicBezTo>
                <a:cubicBezTo>
                  <a:pt x="19202" y="5416"/>
                  <a:pt x="19509" y="4825"/>
                  <a:pt x="19123" y="4464"/>
                </a:cubicBezTo>
                <a:cubicBezTo>
                  <a:pt x="19009" y="4356"/>
                  <a:pt x="18878" y="4310"/>
                  <a:pt x="18751" y="4310"/>
                </a:cubicBezTo>
                <a:cubicBezTo>
                  <a:pt x="18388" y="4310"/>
                  <a:pt x="18059" y="4689"/>
                  <a:pt x="18253" y="5099"/>
                </a:cubicBezTo>
                <a:lnTo>
                  <a:pt x="15574" y="7930"/>
                </a:lnTo>
                <a:cubicBezTo>
                  <a:pt x="14582" y="6993"/>
                  <a:pt x="13284" y="6496"/>
                  <a:pt x="11965" y="6496"/>
                </a:cubicBezTo>
                <a:cubicBezTo>
                  <a:pt x="11302" y="6496"/>
                  <a:pt x="10633" y="6621"/>
                  <a:pt x="9995" y="6880"/>
                </a:cubicBezTo>
                <a:lnTo>
                  <a:pt x="7896" y="1412"/>
                </a:lnTo>
                <a:cubicBezTo>
                  <a:pt x="8465" y="892"/>
                  <a:pt x="8037" y="1"/>
                  <a:pt x="736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6"/>
          <p:cNvSpPr/>
          <p:nvPr/>
        </p:nvSpPr>
        <p:spPr>
          <a:xfrm rot="-5400000">
            <a:off x="339362" y="-161659"/>
            <a:ext cx="747728" cy="1071045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6"/>
          <p:cNvSpPr/>
          <p:nvPr/>
        </p:nvSpPr>
        <p:spPr>
          <a:xfrm>
            <a:off x="8335302" y="211690"/>
            <a:ext cx="1067939" cy="909050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6"/>
          <p:cNvSpPr/>
          <p:nvPr/>
        </p:nvSpPr>
        <p:spPr>
          <a:xfrm>
            <a:off x="1466850" y="2962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6"/>
          <p:cNvSpPr/>
          <p:nvPr/>
        </p:nvSpPr>
        <p:spPr>
          <a:xfrm>
            <a:off x="247650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6"/>
          <p:cNvSpPr/>
          <p:nvPr/>
        </p:nvSpPr>
        <p:spPr>
          <a:xfrm>
            <a:off x="8891625" y="1438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6877050" y="169000"/>
            <a:ext cx="70200" cy="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>
            <a:spLocks noGrp="1"/>
          </p:cNvSpPr>
          <p:nvPr>
            <p:ph type="subTitle" idx="1"/>
          </p:nvPr>
        </p:nvSpPr>
        <p:spPr>
          <a:xfrm>
            <a:off x="965550" y="1718313"/>
            <a:ext cx="3406500" cy="24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965550" y="927988"/>
            <a:ext cx="304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"/>
          <p:cNvSpPr/>
          <p:nvPr/>
        </p:nvSpPr>
        <p:spPr>
          <a:xfrm rot="5400000">
            <a:off x="4540926" y="4193557"/>
            <a:ext cx="781079" cy="1118818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7"/>
          <p:cNvSpPr/>
          <p:nvPr/>
        </p:nvSpPr>
        <p:spPr>
          <a:xfrm rot="-5400000">
            <a:off x="339362" y="-161659"/>
            <a:ext cx="747728" cy="1071045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7923658" y="428762"/>
            <a:ext cx="1067939" cy="909050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1466850" y="2962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247650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7"/>
          <p:cNvSpPr/>
          <p:nvPr/>
        </p:nvSpPr>
        <p:spPr>
          <a:xfrm>
            <a:off x="8891625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/>
          <p:nvPr/>
        </p:nvSpPr>
        <p:spPr>
          <a:xfrm>
            <a:off x="5253075" y="460410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7"/>
          <p:cNvSpPr/>
          <p:nvPr/>
        </p:nvSpPr>
        <p:spPr>
          <a:xfrm>
            <a:off x="7901025" y="6010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7"/>
          <p:cNvSpPr/>
          <p:nvPr/>
        </p:nvSpPr>
        <p:spPr>
          <a:xfrm>
            <a:off x="4167225" y="4978000"/>
            <a:ext cx="61800" cy="61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539500"/>
            <a:ext cx="8520600" cy="13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9" name="Google Shape;109;p11"/>
          <p:cNvSpPr txBox="1">
            <a:spLocks noGrp="1"/>
          </p:cNvSpPr>
          <p:nvPr>
            <p:ph type="body" idx="1"/>
          </p:nvPr>
        </p:nvSpPr>
        <p:spPr>
          <a:xfrm>
            <a:off x="713225" y="1799675"/>
            <a:ext cx="77178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0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11"/>
          <p:cNvSpPr/>
          <p:nvPr/>
        </p:nvSpPr>
        <p:spPr>
          <a:xfrm>
            <a:off x="541658" y="1991937"/>
            <a:ext cx="1067939" cy="909050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1"/>
          <p:cNvSpPr/>
          <p:nvPr/>
        </p:nvSpPr>
        <p:spPr>
          <a:xfrm>
            <a:off x="7449691" y="2482915"/>
            <a:ext cx="586620" cy="499878"/>
          </a:xfrm>
          <a:custGeom>
            <a:avLst/>
            <a:gdLst/>
            <a:ahLst/>
            <a:cxnLst/>
            <a:rect l="l" t="t" r="r" b="b"/>
            <a:pathLst>
              <a:path w="24718" h="21063" extrusionOk="0">
                <a:moveTo>
                  <a:pt x="7366" y="1"/>
                </a:moveTo>
                <a:cubicBezTo>
                  <a:pt x="7271" y="1"/>
                  <a:pt x="7171" y="19"/>
                  <a:pt x="7068" y="58"/>
                </a:cubicBezTo>
                <a:cubicBezTo>
                  <a:pt x="6239" y="390"/>
                  <a:pt x="6460" y="1619"/>
                  <a:pt x="7358" y="1619"/>
                </a:cubicBezTo>
                <a:lnTo>
                  <a:pt x="9484" y="7129"/>
                </a:lnTo>
                <a:cubicBezTo>
                  <a:pt x="9319" y="7212"/>
                  <a:pt x="9167" y="7308"/>
                  <a:pt x="9015" y="7419"/>
                </a:cubicBezTo>
                <a:lnTo>
                  <a:pt x="6129" y="4146"/>
                </a:lnTo>
                <a:cubicBezTo>
                  <a:pt x="6337" y="3729"/>
                  <a:pt x="6003" y="3328"/>
                  <a:pt x="5631" y="3328"/>
                </a:cubicBezTo>
                <a:cubicBezTo>
                  <a:pt x="5510" y="3328"/>
                  <a:pt x="5384" y="3371"/>
                  <a:pt x="5272" y="3469"/>
                </a:cubicBezTo>
                <a:cubicBezTo>
                  <a:pt x="4874" y="3820"/>
                  <a:pt x="5162" y="4435"/>
                  <a:pt x="5620" y="4435"/>
                </a:cubicBezTo>
                <a:cubicBezTo>
                  <a:pt x="5685" y="4435"/>
                  <a:pt x="5754" y="4422"/>
                  <a:pt x="5825" y="4394"/>
                </a:cubicBezTo>
                <a:lnTo>
                  <a:pt x="8697" y="7654"/>
                </a:lnTo>
                <a:cubicBezTo>
                  <a:pt x="7523" y="8606"/>
                  <a:pt x="6819" y="10015"/>
                  <a:pt x="6764" y="11534"/>
                </a:cubicBezTo>
                <a:lnTo>
                  <a:pt x="2566" y="11534"/>
                </a:lnTo>
                <a:cubicBezTo>
                  <a:pt x="2472" y="11287"/>
                  <a:pt x="2265" y="11175"/>
                  <a:pt x="2058" y="11175"/>
                </a:cubicBezTo>
                <a:cubicBezTo>
                  <a:pt x="1780" y="11175"/>
                  <a:pt x="1502" y="11378"/>
                  <a:pt x="1502" y="11727"/>
                </a:cubicBezTo>
                <a:cubicBezTo>
                  <a:pt x="1502" y="12075"/>
                  <a:pt x="1778" y="12274"/>
                  <a:pt x="2056" y="12274"/>
                </a:cubicBezTo>
                <a:cubicBezTo>
                  <a:pt x="2263" y="12274"/>
                  <a:pt x="2471" y="12163"/>
                  <a:pt x="2566" y="11921"/>
                </a:cubicBezTo>
                <a:lnTo>
                  <a:pt x="6764" y="11921"/>
                </a:lnTo>
                <a:cubicBezTo>
                  <a:pt x="6778" y="12321"/>
                  <a:pt x="6833" y="12708"/>
                  <a:pt x="6943" y="13095"/>
                </a:cubicBezTo>
                <a:lnTo>
                  <a:pt x="1544" y="15870"/>
                </a:lnTo>
                <a:cubicBezTo>
                  <a:pt x="1378" y="15722"/>
                  <a:pt x="1192" y="15658"/>
                  <a:pt x="1014" y="15658"/>
                </a:cubicBezTo>
                <a:cubicBezTo>
                  <a:pt x="477" y="15658"/>
                  <a:pt x="1" y="16233"/>
                  <a:pt x="301" y="16823"/>
                </a:cubicBezTo>
                <a:lnTo>
                  <a:pt x="301" y="16837"/>
                </a:lnTo>
                <a:cubicBezTo>
                  <a:pt x="455" y="17145"/>
                  <a:pt x="730" y="17282"/>
                  <a:pt x="1004" y="17282"/>
                </a:cubicBezTo>
                <a:cubicBezTo>
                  <a:pt x="1443" y="17282"/>
                  <a:pt x="1879" y="16933"/>
                  <a:pt x="1820" y="16381"/>
                </a:cubicBezTo>
                <a:lnTo>
                  <a:pt x="7123" y="13661"/>
                </a:lnTo>
                <a:cubicBezTo>
                  <a:pt x="7910" y="15663"/>
                  <a:pt x="9843" y="16975"/>
                  <a:pt x="11984" y="16975"/>
                </a:cubicBezTo>
                <a:lnTo>
                  <a:pt x="11984" y="19999"/>
                </a:lnTo>
                <a:cubicBezTo>
                  <a:pt x="11418" y="20220"/>
                  <a:pt x="11570" y="21063"/>
                  <a:pt x="12177" y="21063"/>
                </a:cubicBezTo>
                <a:cubicBezTo>
                  <a:pt x="12785" y="21063"/>
                  <a:pt x="12951" y="20220"/>
                  <a:pt x="12384" y="19999"/>
                </a:cubicBezTo>
                <a:lnTo>
                  <a:pt x="12384" y="16947"/>
                </a:lnTo>
                <a:cubicBezTo>
                  <a:pt x="14470" y="16782"/>
                  <a:pt x="16279" y="15387"/>
                  <a:pt x="16942" y="13398"/>
                </a:cubicBezTo>
                <a:lnTo>
                  <a:pt x="21927" y="16326"/>
                </a:lnTo>
                <a:cubicBezTo>
                  <a:pt x="21839" y="16889"/>
                  <a:pt x="22284" y="17267"/>
                  <a:pt x="22736" y="17267"/>
                </a:cubicBezTo>
                <a:cubicBezTo>
                  <a:pt x="22993" y="17267"/>
                  <a:pt x="23253" y="17145"/>
                  <a:pt x="23418" y="16865"/>
                </a:cubicBezTo>
                <a:cubicBezTo>
                  <a:pt x="23760" y="16277"/>
                  <a:pt x="23276" y="15649"/>
                  <a:pt x="22720" y="15649"/>
                </a:cubicBezTo>
                <a:cubicBezTo>
                  <a:pt x="22557" y="15649"/>
                  <a:pt x="22387" y="15703"/>
                  <a:pt x="22231" y="15829"/>
                </a:cubicBezTo>
                <a:lnTo>
                  <a:pt x="17107" y="12818"/>
                </a:lnTo>
                <a:cubicBezTo>
                  <a:pt x="17287" y="11948"/>
                  <a:pt x="17259" y="11051"/>
                  <a:pt x="16997" y="10208"/>
                </a:cubicBezTo>
                <a:lnTo>
                  <a:pt x="23142" y="9034"/>
                </a:lnTo>
                <a:cubicBezTo>
                  <a:pt x="23308" y="9303"/>
                  <a:pt x="23561" y="9420"/>
                  <a:pt x="23811" y="9420"/>
                </a:cubicBezTo>
                <a:cubicBezTo>
                  <a:pt x="24268" y="9420"/>
                  <a:pt x="24718" y="9031"/>
                  <a:pt x="24620" y="8468"/>
                </a:cubicBezTo>
                <a:cubicBezTo>
                  <a:pt x="24537" y="8026"/>
                  <a:pt x="24181" y="7805"/>
                  <a:pt x="23826" y="7805"/>
                </a:cubicBezTo>
                <a:cubicBezTo>
                  <a:pt x="23470" y="7805"/>
                  <a:pt x="23114" y="8026"/>
                  <a:pt x="23032" y="8468"/>
                </a:cubicBezTo>
                <a:lnTo>
                  <a:pt x="16790" y="9656"/>
                </a:lnTo>
                <a:cubicBezTo>
                  <a:pt x="16555" y="9131"/>
                  <a:pt x="16237" y="8648"/>
                  <a:pt x="15851" y="8220"/>
                </a:cubicBezTo>
                <a:lnTo>
                  <a:pt x="18543" y="5375"/>
                </a:lnTo>
                <a:cubicBezTo>
                  <a:pt x="18615" y="5403"/>
                  <a:pt x="18684" y="5416"/>
                  <a:pt x="18751" y="5416"/>
                </a:cubicBezTo>
                <a:cubicBezTo>
                  <a:pt x="19202" y="5416"/>
                  <a:pt x="19509" y="4825"/>
                  <a:pt x="19123" y="4464"/>
                </a:cubicBezTo>
                <a:cubicBezTo>
                  <a:pt x="19009" y="4356"/>
                  <a:pt x="18878" y="4310"/>
                  <a:pt x="18751" y="4310"/>
                </a:cubicBezTo>
                <a:cubicBezTo>
                  <a:pt x="18388" y="4310"/>
                  <a:pt x="18059" y="4689"/>
                  <a:pt x="18253" y="5099"/>
                </a:cubicBezTo>
                <a:lnTo>
                  <a:pt x="15574" y="7930"/>
                </a:lnTo>
                <a:cubicBezTo>
                  <a:pt x="14582" y="6993"/>
                  <a:pt x="13284" y="6496"/>
                  <a:pt x="11965" y="6496"/>
                </a:cubicBezTo>
                <a:cubicBezTo>
                  <a:pt x="11302" y="6496"/>
                  <a:pt x="10633" y="6621"/>
                  <a:pt x="9995" y="6880"/>
                </a:cubicBezTo>
                <a:lnTo>
                  <a:pt x="7896" y="1412"/>
                </a:lnTo>
                <a:cubicBezTo>
                  <a:pt x="8465" y="892"/>
                  <a:pt x="8037" y="1"/>
                  <a:pt x="736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1"/>
          <p:cNvSpPr/>
          <p:nvPr/>
        </p:nvSpPr>
        <p:spPr>
          <a:xfrm rot="-5400000">
            <a:off x="339362" y="-161659"/>
            <a:ext cx="747728" cy="1071045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1"/>
          <p:cNvSpPr/>
          <p:nvPr/>
        </p:nvSpPr>
        <p:spPr>
          <a:xfrm>
            <a:off x="8335302" y="440290"/>
            <a:ext cx="1067939" cy="909050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1"/>
          <p:cNvSpPr/>
          <p:nvPr/>
        </p:nvSpPr>
        <p:spPr>
          <a:xfrm>
            <a:off x="247650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1"/>
          <p:cNvSpPr/>
          <p:nvPr/>
        </p:nvSpPr>
        <p:spPr>
          <a:xfrm>
            <a:off x="8891625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1"/>
          <p:cNvSpPr/>
          <p:nvPr/>
        </p:nvSpPr>
        <p:spPr>
          <a:xfrm>
            <a:off x="7743825" y="2464525"/>
            <a:ext cx="70200" cy="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1"/>
          <p:cNvSpPr/>
          <p:nvPr/>
        </p:nvSpPr>
        <p:spPr>
          <a:xfrm>
            <a:off x="1252575" y="27847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3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2"/>
          </p:nvPr>
        </p:nvSpPr>
        <p:spPr>
          <a:xfrm>
            <a:off x="712625" y="1900125"/>
            <a:ext cx="234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"/>
          </p:nvPr>
        </p:nvSpPr>
        <p:spPr>
          <a:xfrm>
            <a:off x="1028825" y="2205325"/>
            <a:ext cx="20337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3" hasCustomPrompt="1"/>
          </p:nvPr>
        </p:nvSpPr>
        <p:spPr>
          <a:xfrm>
            <a:off x="741841" y="1314672"/>
            <a:ext cx="21969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D9974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4"/>
          </p:nvPr>
        </p:nvSpPr>
        <p:spPr>
          <a:xfrm>
            <a:off x="713225" y="3654350"/>
            <a:ext cx="234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5"/>
          </p:nvPr>
        </p:nvSpPr>
        <p:spPr>
          <a:xfrm>
            <a:off x="1028750" y="3959550"/>
            <a:ext cx="20337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6" hasCustomPrompt="1"/>
          </p:nvPr>
        </p:nvSpPr>
        <p:spPr>
          <a:xfrm>
            <a:off x="741841" y="2997717"/>
            <a:ext cx="21969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D9974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7"/>
          </p:nvPr>
        </p:nvSpPr>
        <p:spPr>
          <a:xfrm flipH="1">
            <a:off x="6081393" y="1900125"/>
            <a:ext cx="234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8"/>
          </p:nvPr>
        </p:nvSpPr>
        <p:spPr>
          <a:xfrm flipH="1">
            <a:off x="6081393" y="2205322"/>
            <a:ext cx="20301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6205259" y="1314672"/>
            <a:ext cx="21969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D9974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13"/>
          </p:nvPr>
        </p:nvSpPr>
        <p:spPr>
          <a:xfrm flipH="1">
            <a:off x="6081393" y="3654350"/>
            <a:ext cx="234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14"/>
          </p:nvPr>
        </p:nvSpPr>
        <p:spPr>
          <a:xfrm flipH="1">
            <a:off x="6081393" y="3959550"/>
            <a:ext cx="20301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15" hasCustomPrompt="1"/>
          </p:nvPr>
        </p:nvSpPr>
        <p:spPr>
          <a:xfrm flipH="1">
            <a:off x="6205259" y="2997717"/>
            <a:ext cx="21969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D9974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legreya Sans SC"/>
              <a:buNone/>
              <a:defRPr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/>
          <p:nvPr/>
        </p:nvSpPr>
        <p:spPr>
          <a:xfrm>
            <a:off x="1466850" y="2962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3"/>
          <p:cNvSpPr/>
          <p:nvPr/>
        </p:nvSpPr>
        <p:spPr>
          <a:xfrm>
            <a:off x="247650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3"/>
          <p:cNvSpPr/>
          <p:nvPr/>
        </p:nvSpPr>
        <p:spPr>
          <a:xfrm>
            <a:off x="8891625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3"/>
          <p:cNvSpPr/>
          <p:nvPr/>
        </p:nvSpPr>
        <p:spPr>
          <a:xfrm>
            <a:off x="5338800" y="455640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3"/>
          <p:cNvSpPr/>
          <p:nvPr/>
        </p:nvSpPr>
        <p:spPr>
          <a:xfrm>
            <a:off x="8335965" y="417239"/>
            <a:ext cx="936318" cy="908551"/>
          </a:xfrm>
          <a:custGeom>
            <a:avLst/>
            <a:gdLst/>
            <a:ahLst/>
            <a:cxnLst/>
            <a:rect l="l" t="t" r="r" b="b"/>
            <a:pathLst>
              <a:path w="39453" h="38283" extrusionOk="0">
                <a:moveTo>
                  <a:pt x="13393" y="1"/>
                </a:moveTo>
                <a:cubicBezTo>
                  <a:pt x="13218" y="1"/>
                  <a:pt x="13041" y="32"/>
                  <a:pt x="12869" y="99"/>
                </a:cubicBezTo>
                <a:cubicBezTo>
                  <a:pt x="12110" y="389"/>
                  <a:pt x="11737" y="1245"/>
                  <a:pt x="12027" y="2005"/>
                </a:cubicBezTo>
                <a:cubicBezTo>
                  <a:pt x="12248" y="2557"/>
                  <a:pt x="12787" y="2930"/>
                  <a:pt x="13394" y="2930"/>
                </a:cubicBezTo>
                <a:lnTo>
                  <a:pt x="17275" y="12942"/>
                </a:lnTo>
                <a:cubicBezTo>
                  <a:pt x="16985" y="13108"/>
                  <a:pt x="16695" y="13287"/>
                  <a:pt x="16418" y="13480"/>
                </a:cubicBezTo>
                <a:lnTo>
                  <a:pt x="11171" y="7515"/>
                </a:lnTo>
                <a:cubicBezTo>
                  <a:pt x="11364" y="7142"/>
                  <a:pt x="11309" y="6700"/>
                  <a:pt x="11033" y="6396"/>
                </a:cubicBezTo>
                <a:cubicBezTo>
                  <a:pt x="10837" y="6170"/>
                  <a:pt x="10560" y="6055"/>
                  <a:pt x="10281" y="6055"/>
                </a:cubicBezTo>
                <a:cubicBezTo>
                  <a:pt x="10047" y="6055"/>
                  <a:pt x="9813" y="6136"/>
                  <a:pt x="9624" y="6299"/>
                </a:cubicBezTo>
                <a:cubicBezTo>
                  <a:pt x="9210" y="6658"/>
                  <a:pt x="9168" y="7294"/>
                  <a:pt x="9527" y="7708"/>
                </a:cubicBezTo>
                <a:cubicBezTo>
                  <a:pt x="9724" y="7925"/>
                  <a:pt x="10006" y="8043"/>
                  <a:pt x="10291" y="8043"/>
                </a:cubicBezTo>
                <a:cubicBezTo>
                  <a:pt x="10406" y="8043"/>
                  <a:pt x="10521" y="8024"/>
                  <a:pt x="10632" y="7984"/>
                </a:cubicBezTo>
                <a:lnTo>
                  <a:pt x="15838" y="13908"/>
                </a:lnTo>
                <a:cubicBezTo>
                  <a:pt x="13698" y="15635"/>
                  <a:pt x="12414" y="18203"/>
                  <a:pt x="12317" y="20951"/>
                </a:cubicBezTo>
                <a:lnTo>
                  <a:pt x="4680" y="20951"/>
                </a:lnTo>
                <a:cubicBezTo>
                  <a:pt x="4520" y="20539"/>
                  <a:pt x="4139" y="20320"/>
                  <a:pt x="3756" y="20320"/>
                </a:cubicBezTo>
                <a:cubicBezTo>
                  <a:pt x="3448" y="20320"/>
                  <a:pt x="3137" y="20462"/>
                  <a:pt x="2940" y="20758"/>
                </a:cubicBezTo>
                <a:cubicBezTo>
                  <a:pt x="2484" y="21421"/>
                  <a:pt x="2954" y="22319"/>
                  <a:pt x="3755" y="22319"/>
                </a:cubicBezTo>
                <a:cubicBezTo>
                  <a:pt x="4169" y="22319"/>
                  <a:pt x="4542" y="22056"/>
                  <a:pt x="4694" y="21670"/>
                </a:cubicBezTo>
                <a:lnTo>
                  <a:pt x="12317" y="21670"/>
                </a:lnTo>
                <a:cubicBezTo>
                  <a:pt x="12345" y="22401"/>
                  <a:pt x="12455" y="23120"/>
                  <a:pt x="12648" y="23810"/>
                </a:cubicBezTo>
                <a:lnTo>
                  <a:pt x="2830" y="28851"/>
                </a:lnTo>
                <a:cubicBezTo>
                  <a:pt x="2528" y="28583"/>
                  <a:pt x="2191" y="28468"/>
                  <a:pt x="1866" y="28468"/>
                </a:cubicBezTo>
                <a:cubicBezTo>
                  <a:pt x="880" y="28468"/>
                  <a:pt x="1" y="29528"/>
                  <a:pt x="551" y="30618"/>
                </a:cubicBezTo>
                <a:cubicBezTo>
                  <a:pt x="837" y="31169"/>
                  <a:pt x="1335" y="31414"/>
                  <a:pt x="1831" y="31414"/>
                </a:cubicBezTo>
                <a:cubicBezTo>
                  <a:pt x="2626" y="31414"/>
                  <a:pt x="3415" y="30785"/>
                  <a:pt x="3313" y="29790"/>
                </a:cubicBezTo>
                <a:lnTo>
                  <a:pt x="12980" y="24818"/>
                </a:lnTo>
                <a:cubicBezTo>
                  <a:pt x="14416" y="28450"/>
                  <a:pt x="17924" y="30839"/>
                  <a:pt x="21832" y="30839"/>
                </a:cubicBezTo>
                <a:lnTo>
                  <a:pt x="21832" y="36349"/>
                </a:lnTo>
                <a:cubicBezTo>
                  <a:pt x="20796" y="36750"/>
                  <a:pt x="21086" y="38282"/>
                  <a:pt x="22191" y="38282"/>
                </a:cubicBezTo>
                <a:cubicBezTo>
                  <a:pt x="23296" y="38282"/>
                  <a:pt x="23586" y="36750"/>
                  <a:pt x="22550" y="36349"/>
                </a:cubicBezTo>
                <a:lnTo>
                  <a:pt x="22550" y="30798"/>
                </a:lnTo>
                <a:cubicBezTo>
                  <a:pt x="26361" y="30521"/>
                  <a:pt x="29634" y="27967"/>
                  <a:pt x="30863" y="24349"/>
                </a:cubicBezTo>
                <a:lnTo>
                  <a:pt x="39453" y="29417"/>
                </a:lnTo>
                <a:lnTo>
                  <a:pt x="39453" y="28188"/>
                </a:lnTo>
                <a:lnTo>
                  <a:pt x="31153" y="23299"/>
                </a:lnTo>
                <a:cubicBezTo>
                  <a:pt x="31291" y="22650"/>
                  <a:pt x="31361" y="21973"/>
                  <a:pt x="31361" y="21310"/>
                </a:cubicBezTo>
                <a:cubicBezTo>
                  <a:pt x="31361" y="20371"/>
                  <a:pt x="31222" y="19446"/>
                  <a:pt x="30946" y="18549"/>
                </a:cubicBezTo>
                <a:lnTo>
                  <a:pt x="39453" y="16933"/>
                </a:lnTo>
                <a:lnTo>
                  <a:pt x="39453" y="15869"/>
                </a:lnTo>
                <a:lnTo>
                  <a:pt x="30587" y="17554"/>
                </a:lnTo>
                <a:cubicBezTo>
                  <a:pt x="30159" y="16588"/>
                  <a:pt x="29593" y="15704"/>
                  <a:pt x="28889" y="14930"/>
                </a:cubicBezTo>
                <a:lnTo>
                  <a:pt x="33763" y="9738"/>
                </a:lnTo>
                <a:cubicBezTo>
                  <a:pt x="33890" y="9788"/>
                  <a:pt x="34020" y="9812"/>
                  <a:pt x="34149" y="9812"/>
                </a:cubicBezTo>
                <a:cubicBezTo>
                  <a:pt x="34415" y="9812"/>
                  <a:pt x="34673" y="9708"/>
                  <a:pt x="34868" y="9503"/>
                </a:cubicBezTo>
                <a:cubicBezTo>
                  <a:pt x="35241" y="9103"/>
                  <a:pt x="35227" y="8467"/>
                  <a:pt x="34827" y="8095"/>
                </a:cubicBezTo>
                <a:cubicBezTo>
                  <a:pt x="34635" y="7910"/>
                  <a:pt x="34390" y="7820"/>
                  <a:pt x="34144" y="7820"/>
                </a:cubicBezTo>
                <a:cubicBezTo>
                  <a:pt x="33876" y="7820"/>
                  <a:pt x="33606" y="7927"/>
                  <a:pt x="33404" y="8136"/>
                </a:cubicBezTo>
                <a:cubicBezTo>
                  <a:pt x="33128" y="8440"/>
                  <a:pt x="33059" y="8882"/>
                  <a:pt x="33239" y="9241"/>
                </a:cubicBezTo>
                <a:lnTo>
                  <a:pt x="28391" y="14406"/>
                </a:lnTo>
                <a:cubicBezTo>
                  <a:pt x="26624" y="12721"/>
                  <a:pt x="24276" y="11782"/>
                  <a:pt x="21832" y="11782"/>
                </a:cubicBezTo>
                <a:cubicBezTo>
                  <a:pt x="20589" y="11782"/>
                  <a:pt x="19374" y="12017"/>
                  <a:pt x="18228" y="12486"/>
                </a:cubicBezTo>
                <a:lnTo>
                  <a:pt x="14375" y="2543"/>
                </a:lnTo>
                <a:cubicBezTo>
                  <a:pt x="14830" y="2143"/>
                  <a:pt x="14982" y="1494"/>
                  <a:pt x="14761" y="941"/>
                </a:cubicBezTo>
                <a:cubicBezTo>
                  <a:pt x="14538" y="356"/>
                  <a:pt x="13979" y="1"/>
                  <a:pt x="13393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3"/>
          <p:cNvSpPr/>
          <p:nvPr/>
        </p:nvSpPr>
        <p:spPr>
          <a:xfrm rot="5400000">
            <a:off x="5061051" y="4193557"/>
            <a:ext cx="781079" cy="1118818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3"/>
          <p:cNvSpPr/>
          <p:nvPr/>
        </p:nvSpPr>
        <p:spPr>
          <a:xfrm rot="-5400000">
            <a:off x="339362" y="-161659"/>
            <a:ext cx="747728" cy="1071045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title" idx="2"/>
          </p:nvPr>
        </p:nvSpPr>
        <p:spPr>
          <a:xfrm>
            <a:off x="947063" y="2573188"/>
            <a:ext cx="201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23" name="Google Shape;223;p22"/>
          <p:cNvSpPr txBox="1">
            <a:spLocks noGrp="1"/>
          </p:cNvSpPr>
          <p:nvPr>
            <p:ph type="subTitle" idx="1"/>
          </p:nvPr>
        </p:nvSpPr>
        <p:spPr>
          <a:xfrm>
            <a:off x="894713" y="3060075"/>
            <a:ext cx="212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title" idx="3"/>
          </p:nvPr>
        </p:nvSpPr>
        <p:spPr>
          <a:xfrm>
            <a:off x="3563388" y="2573188"/>
            <a:ext cx="201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subTitle" idx="4"/>
          </p:nvPr>
        </p:nvSpPr>
        <p:spPr>
          <a:xfrm>
            <a:off x="3511038" y="3060075"/>
            <a:ext cx="212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title" idx="5"/>
          </p:nvPr>
        </p:nvSpPr>
        <p:spPr>
          <a:xfrm>
            <a:off x="6179738" y="2573188"/>
            <a:ext cx="201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27" name="Google Shape;227;p22"/>
          <p:cNvSpPr txBox="1">
            <a:spLocks noGrp="1"/>
          </p:cNvSpPr>
          <p:nvPr>
            <p:ph type="subTitle" idx="6"/>
          </p:nvPr>
        </p:nvSpPr>
        <p:spPr>
          <a:xfrm>
            <a:off x="6127388" y="3060075"/>
            <a:ext cx="212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2"/>
          <p:cNvSpPr/>
          <p:nvPr/>
        </p:nvSpPr>
        <p:spPr>
          <a:xfrm flipH="1">
            <a:off x="2533572" y="4149587"/>
            <a:ext cx="1067939" cy="909050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 rot="-5400000" flipH="1">
            <a:off x="6872539" y="4193582"/>
            <a:ext cx="781079" cy="1118818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2"/>
          <p:cNvSpPr/>
          <p:nvPr/>
        </p:nvSpPr>
        <p:spPr>
          <a:xfrm rot="5400000" flipH="1">
            <a:off x="8227155" y="-161659"/>
            <a:ext cx="747728" cy="1071045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2"/>
          <p:cNvSpPr/>
          <p:nvPr/>
        </p:nvSpPr>
        <p:spPr>
          <a:xfrm flipH="1">
            <a:off x="-88997" y="440290"/>
            <a:ext cx="1067939" cy="909050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2"/>
          <p:cNvSpPr/>
          <p:nvPr/>
        </p:nvSpPr>
        <p:spPr>
          <a:xfrm flipH="1">
            <a:off x="7751994" y="2962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2"/>
          <p:cNvSpPr/>
          <p:nvPr/>
        </p:nvSpPr>
        <p:spPr>
          <a:xfrm flipH="1">
            <a:off x="8971194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2"/>
          <p:cNvSpPr/>
          <p:nvPr/>
        </p:nvSpPr>
        <p:spPr>
          <a:xfrm flipH="1">
            <a:off x="327219" y="3724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2"/>
          <p:cNvSpPr/>
          <p:nvPr/>
        </p:nvSpPr>
        <p:spPr>
          <a:xfrm flipH="1">
            <a:off x="2795194" y="494240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2"/>
          <p:cNvSpPr/>
          <p:nvPr/>
        </p:nvSpPr>
        <p:spPr>
          <a:xfrm flipH="1">
            <a:off x="6862794" y="4798150"/>
            <a:ext cx="70200" cy="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3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6"/>
          <p:cNvSpPr/>
          <p:nvPr/>
        </p:nvSpPr>
        <p:spPr>
          <a:xfrm rot="5400000">
            <a:off x="8078822" y="4234103"/>
            <a:ext cx="747728" cy="1071045"/>
          </a:xfrm>
          <a:custGeom>
            <a:avLst/>
            <a:gdLst/>
            <a:ahLst/>
            <a:cxnLst/>
            <a:rect l="l" t="t" r="r" b="b"/>
            <a:pathLst>
              <a:path w="24889" h="35651" extrusionOk="0">
                <a:moveTo>
                  <a:pt x="21186" y="1"/>
                </a:moveTo>
                <a:cubicBezTo>
                  <a:pt x="21111" y="1"/>
                  <a:pt x="21033" y="8"/>
                  <a:pt x="20953" y="24"/>
                </a:cubicBezTo>
                <a:cubicBezTo>
                  <a:pt x="19752" y="273"/>
                  <a:pt x="19766" y="1985"/>
                  <a:pt x="20967" y="2206"/>
                </a:cubicBezTo>
                <a:lnTo>
                  <a:pt x="22155" y="8213"/>
                </a:lnTo>
                <a:cubicBezTo>
                  <a:pt x="18081" y="9345"/>
                  <a:pt x="15084" y="12798"/>
                  <a:pt x="14532" y="16996"/>
                </a:cubicBezTo>
                <a:lnTo>
                  <a:pt x="3553" y="13143"/>
                </a:lnTo>
                <a:cubicBezTo>
                  <a:pt x="3530" y="12133"/>
                  <a:pt x="2728" y="11569"/>
                  <a:pt x="1925" y="11569"/>
                </a:cubicBezTo>
                <a:cubicBezTo>
                  <a:pt x="1302" y="11569"/>
                  <a:pt x="678" y="11909"/>
                  <a:pt x="418" y="12646"/>
                </a:cubicBezTo>
                <a:cubicBezTo>
                  <a:pt x="0" y="13832"/>
                  <a:pt x="958" y="14806"/>
                  <a:pt x="1972" y="14806"/>
                </a:cubicBezTo>
                <a:cubicBezTo>
                  <a:pt x="2397" y="14806"/>
                  <a:pt x="2833" y="14634"/>
                  <a:pt x="3180" y="14234"/>
                </a:cubicBezTo>
                <a:lnTo>
                  <a:pt x="14449" y="18197"/>
                </a:lnTo>
                <a:cubicBezTo>
                  <a:pt x="14421" y="19979"/>
                  <a:pt x="14849" y="21747"/>
                  <a:pt x="15678" y="23307"/>
                </a:cubicBezTo>
                <a:lnTo>
                  <a:pt x="4009" y="28002"/>
                </a:lnTo>
                <a:cubicBezTo>
                  <a:pt x="3663" y="27633"/>
                  <a:pt x="3248" y="27475"/>
                  <a:pt x="2844" y="27475"/>
                </a:cubicBezTo>
                <a:cubicBezTo>
                  <a:pt x="1811" y="27475"/>
                  <a:pt x="853" y="28510"/>
                  <a:pt x="1330" y="29701"/>
                </a:cubicBezTo>
                <a:cubicBezTo>
                  <a:pt x="1609" y="30404"/>
                  <a:pt x="2208" y="30723"/>
                  <a:pt x="2807" y="30723"/>
                </a:cubicBezTo>
                <a:cubicBezTo>
                  <a:pt x="3631" y="30723"/>
                  <a:pt x="4453" y="30119"/>
                  <a:pt x="4437" y="29079"/>
                </a:cubicBezTo>
                <a:lnTo>
                  <a:pt x="16286" y="24315"/>
                </a:lnTo>
                <a:cubicBezTo>
                  <a:pt x="16948" y="25268"/>
                  <a:pt x="17763" y="26097"/>
                  <a:pt x="18688" y="26787"/>
                </a:cubicBezTo>
                <a:lnTo>
                  <a:pt x="14518" y="33457"/>
                </a:lnTo>
                <a:cubicBezTo>
                  <a:pt x="14437" y="33441"/>
                  <a:pt x="14359" y="33434"/>
                  <a:pt x="14283" y="33434"/>
                </a:cubicBezTo>
                <a:cubicBezTo>
                  <a:pt x="13239" y="33434"/>
                  <a:pt x="12751" y="34868"/>
                  <a:pt x="13717" y="35473"/>
                </a:cubicBezTo>
                <a:cubicBezTo>
                  <a:pt x="13914" y="35596"/>
                  <a:pt x="14115" y="35651"/>
                  <a:pt x="14306" y="35651"/>
                </a:cubicBezTo>
                <a:cubicBezTo>
                  <a:pt x="15125" y="35651"/>
                  <a:pt x="15774" y="34666"/>
                  <a:pt x="15181" y="33871"/>
                </a:cubicBezTo>
                <a:lnTo>
                  <a:pt x="19338" y="27243"/>
                </a:lnTo>
                <a:cubicBezTo>
                  <a:pt x="20995" y="28292"/>
                  <a:pt x="22928" y="28858"/>
                  <a:pt x="24889" y="28872"/>
                </a:cubicBezTo>
                <a:lnTo>
                  <a:pt x="24889" y="7854"/>
                </a:lnTo>
                <a:cubicBezTo>
                  <a:pt x="24823" y="7853"/>
                  <a:pt x="24757" y="7852"/>
                  <a:pt x="24691" y="7852"/>
                </a:cubicBezTo>
                <a:cubicBezTo>
                  <a:pt x="24096" y="7852"/>
                  <a:pt x="23512" y="7908"/>
                  <a:pt x="22928" y="8020"/>
                </a:cubicBezTo>
                <a:lnTo>
                  <a:pt x="21754" y="2040"/>
                </a:lnTo>
                <a:cubicBezTo>
                  <a:pt x="22720" y="1435"/>
                  <a:pt x="22221" y="1"/>
                  <a:pt x="2118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6"/>
          <p:cNvSpPr/>
          <p:nvPr/>
        </p:nvSpPr>
        <p:spPr>
          <a:xfrm rot="10800000" flipH="1">
            <a:off x="6851291" y="4354059"/>
            <a:ext cx="586620" cy="499878"/>
          </a:xfrm>
          <a:custGeom>
            <a:avLst/>
            <a:gdLst/>
            <a:ahLst/>
            <a:cxnLst/>
            <a:rect l="l" t="t" r="r" b="b"/>
            <a:pathLst>
              <a:path w="24718" h="21063" extrusionOk="0">
                <a:moveTo>
                  <a:pt x="7366" y="1"/>
                </a:moveTo>
                <a:cubicBezTo>
                  <a:pt x="7271" y="1"/>
                  <a:pt x="7171" y="19"/>
                  <a:pt x="7068" y="58"/>
                </a:cubicBezTo>
                <a:cubicBezTo>
                  <a:pt x="6239" y="390"/>
                  <a:pt x="6460" y="1619"/>
                  <a:pt x="7358" y="1619"/>
                </a:cubicBezTo>
                <a:lnTo>
                  <a:pt x="9484" y="7129"/>
                </a:lnTo>
                <a:cubicBezTo>
                  <a:pt x="9319" y="7212"/>
                  <a:pt x="9167" y="7308"/>
                  <a:pt x="9015" y="7419"/>
                </a:cubicBezTo>
                <a:lnTo>
                  <a:pt x="6129" y="4146"/>
                </a:lnTo>
                <a:cubicBezTo>
                  <a:pt x="6337" y="3729"/>
                  <a:pt x="6003" y="3328"/>
                  <a:pt x="5631" y="3328"/>
                </a:cubicBezTo>
                <a:cubicBezTo>
                  <a:pt x="5510" y="3328"/>
                  <a:pt x="5384" y="3371"/>
                  <a:pt x="5272" y="3469"/>
                </a:cubicBezTo>
                <a:cubicBezTo>
                  <a:pt x="4874" y="3820"/>
                  <a:pt x="5162" y="4435"/>
                  <a:pt x="5620" y="4435"/>
                </a:cubicBezTo>
                <a:cubicBezTo>
                  <a:pt x="5685" y="4435"/>
                  <a:pt x="5754" y="4422"/>
                  <a:pt x="5825" y="4394"/>
                </a:cubicBezTo>
                <a:lnTo>
                  <a:pt x="8697" y="7654"/>
                </a:lnTo>
                <a:cubicBezTo>
                  <a:pt x="7523" y="8606"/>
                  <a:pt x="6819" y="10015"/>
                  <a:pt x="6764" y="11534"/>
                </a:cubicBezTo>
                <a:lnTo>
                  <a:pt x="2566" y="11534"/>
                </a:lnTo>
                <a:cubicBezTo>
                  <a:pt x="2472" y="11287"/>
                  <a:pt x="2265" y="11175"/>
                  <a:pt x="2058" y="11175"/>
                </a:cubicBezTo>
                <a:cubicBezTo>
                  <a:pt x="1780" y="11175"/>
                  <a:pt x="1502" y="11378"/>
                  <a:pt x="1502" y="11727"/>
                </a:cubicBezTo>
                <a:cubicBezTo>
                  <a:pt x="1502" y="12075"/>
                  <a:pt x="1778" y="12274"/>
                  <a:pt x="2056" y="12274"/>
                </a:cubicBezTo>
                <a:cubicBezTo>
                  <a:pt x="2263" y="12274"/>
                  <a:pt x="2471" y="12163"/>
                  <a:pt x="2566" y="11921"/>
                </a:cubicBezTo>
                <a:lnTo>
                  <a:pt x="6764" y="11921"/>
                </a:lnTo>
                <a:cubicBezTo>
                  <a:pt x="6778" y="12321"/>
                  <a:pt x="6833" y="12708"/>
                  <a:pt x="6943" y="13095"/>
                </a:cubicBezTo>
                <a:lnTo>
                  <a:pt x="1544" y="15870"/>
                </a:lnTo>
                <a:cubicBezTo>
                  <a:pt x="1378" y="15722"/>
                  <a:pt x="1192" y="15658"/>
                  <a:pt x="1014" y="15658"/>
                </a:cubicBezTo>
                <a:cubicBezTo>
                  <a:pt x="477" y="15658"/>
                  <a:pt x="1" y="16233"/>
                  <a:pt x="301" y="16823"/>
                </a:cubicBezTo>
                <a:lnTo>
                  <a:pt x="301" y="16837"/>
                </a:lnTo>
                <a:cubicBezTo>
                  <a:pt x="455" y="17145"/>
                  <a:pt x="730" y="17282"/>
                  <a:pt x="1004" y="17282"/>
                </a:cubicBezTo>
                <a:cubicBezTo>
                  <a:pt x="1443" y="17282"/>
                  <a:pt x="1879" y="16933"/>
                  <a:pt x="1820" y="16381"/>
                </a:cubicBezTo>
                <a:lnTo>
                  <a:pt x="7123" y="13661"/>
                </a:lnTo>
                <a:cubicBezTo>
                  <a:pt x="7910" y="15663"/>
                  <a:pt x="9843" y="16975"/>
                  <a:pt x="11984" y="16975"/>
                </a:cubicBezTo>
                <a:lnTo>
                  <a:pt x="11984" y="19999"/>
                </a:lnTo>
                <a:cubicBezTo>
                  <a:pt x="11418" y="20220"/>
                  <a:pt x="11570" y="21063"/>
                  <a:pt x="12177" y="21063"/>
                </a:cubicBezTo>
                <a:cubicBezTo>
                  <a:pt x="12785" y="21063"/>
                  <a:pt x="12951" y="20220"/>
                  <a:pt x="12384" y="19999"/>
                </a:cubicBezTo>
                <a:lnTo>
                  <a:pt x="12384" y="16947"/>
                </a:lnTo>
                <a:cubicBezTo>
                  <a:pt x="14470" y="16782"/>
                  <a:pt x="16279" y="15387"/>
                  <a:pt x="16942" y="13398"/>
                </a:cubicBezTo>
                <a:lnTo>
                  <a:pt x="21927" y="16326"/>
                </a:lnTo>
                <a:cubicBezTo>
                  <a:pt x="21839" y="16889"/>
                  <a:pt x="22284" y="17267"/>
                  <a:pt x="22736" y="17267"/>
                </a:cubicBezTo>
                <a:cubicBezTo>
                  <a:pt x="22993" y="17267"/>
                  <a:pt x="23253" y="17145"/>
                  <a:pt x="23418" y="16865"/>
                </a:cubicBezTo>
                <a:cubicBezTo>
                  <a:pt x="23760" y="16277"/>
                  <a:pt x="23276" y="15649"/>
                  <a:pt x="22720" y="15649"/>
                </a:cubicBezTo>
                <a:cubicBezTo>
                  <a:pt x="22557" y="15649"/>
                  <a:pt x="22387" y="15703"/>
                  <a:pt x="22231" y="15829"/>
                </a:cubicBezTo>
                <a:lnTo>
                  <a:pt x="17107" y="12818"/>
                </a:lnTo>
                <a:cubicBezTo>
                  <a:pt x="17287" y="11948"/>
                  <a:pt x="17259" y="11051"/>
                  <a:pt x="16997" y="10208"/>
                </a:cubicBezTo>
                <a:lnTo>
                  <a:pt x="23142" y="9034"/>
                </a:lnTo>
                <a:cubicBezTo>
                  <a:pt x="23308" y="9303"/>
                  <a:pt x="23561" y="9420"/>
                  <a:pt x="23811" y="9420"/>
                </a:cubicBezTo>
                <a:cubicBezTo>
                  <a:pt x="24268" y="9420"/>
                  <a:pt x="24718" y="9031"/>
                  <a:pt x="24620" y="8468"/>
                </a:cubicBezTo>
                <a:cubicBezTo>
                  <a:pt x="24537" y="8026"/>
                  <a:pt x="24181" y="7805"/>
                  <a:pt x="23826" y="7805"/>
                </a:cubicBezTo>
                <a:cubicBezTo>
                  <a:pt x="23470" y="7805"/>
                  <a:pt x="23114" y="8026"/>
                  <a:pt x="23032" y="8468"/>
                </a:cubicBezTo>
                <a:lnTo>
                  <a:pt x="16790" y="9656"/>
                </a:lnTo>
                <a:cubicBezTo>
                  <a:pt x="16555" y="9131"/>
                  <a:pt x="16237" y="8648"/>
                  <a:pt x="15851" y="8220"/>
                </a:cubicBezTo>
                <a:lnTo>
                  <a:pt x="18543" y="5375"/>
                </a:lnTo>
                <a:cubicBezTo>
                  <a:pt x="18615" y="5403"/>
                  <a:pt x="18684" y="5416"/>
                  <a:pt x="18751" y="5416"/>
                </a:cubicBezTo>
                <a:cubicBezTo>
                  <a:pt x="19202" y="5416"/>
                  <a:pt x="19509" y="4825"/>
                  <a:pt x="19123" y="4464"/>
                </a:cubicBezTo>
                <a:cubicBezTo>
                  <a:pt x="19009" y="4356"/>
                  <a:pt x="18878" y="4310"/>
                  <a:pt x="18751" y="4310"/>
                </a:cubicBezTo>
                <a:cubicBezTo>
                  <a:pt x="18388" y="4310"/>
                  <a:pt x="18059" y="4689"/>
                  <a:pt x="18253" y="5099"/>
                </a:cubicBezTo>
                <a:lnTo>
                  <a:pt x="15574" y="7930"/>
                </a:lnTo>
                <a:cubicBezTo>
                  <a:pt x="14582" y="6993"/>
                  <a:pt x="13284" y="6496"/>
                  <a:pt x="11965" y="6496"/>
                </a:cubicBezTo>
                <a:cubicBezTo>
                  <a:pt x="11302" y="6496"/>
                  <a:pt x="10633" y="6621"/>
                  <a:pt x="9995" y="6880"/>
                </a:cubicBezTo>
                <a:lnTo>
                  <a:pt x="7896" y="1412"/>
                </a:lnTo>
                <a:cubicBezTo>
                  <a:pt x="8465" y="892"/>
                  <a:pt x="8037" y="1"/>
                  <a:pt x="7366" y="1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6"/>
          <p:cNvSpPr/>
          <p:nvPr/>
        </p:nvSpPr>
        <p:spPr>
          <a:xfrm rot="10800000" flipH="1">
            <a:off x="2" y="3811049"/>
            <a:ext cx="1067939" cy="909050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6"/>
          <p:cNvSpPr/>
          <p:nvPr/>
        </p:nvSpPr>
        <p:spPr>
          <a:xfrm rot="10800000" flipH="1">
            <a:off x="610050" y="4751839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6"/>
          <p:cNvSpPr/>
          <p:nvPr/>
        </p:nvSpPr>
        <p:spPr>
          <a:xfrm rot="10800000" flipH="1">
            <a:off x="8836150" y="4675639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6"/>
          <p:cNvSpPr/>
          <p:nvPr/>
        </p:nvSpPr>
        <p:spPr>
          <a:xfrm rot="10800000" flipH="1">
            <a:off x="7193525" y="4904289"/>
            <a:ext cx="70200" cy="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6"/>
          <p:cNvSpPr/>
          <p:nvPr/>
        </p:nvSpPr>
        <p:spPr>
          <a:xfrm rot="10800000" flipH="1">
            <a:off x="1097447" y="4686836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6"/>
          <p:cNvSpPr/>
          <p:nvPr/>
        </p:nvSpPr>
        <p:spPr>
          <a:xfrm rot="10800000" flipH="1">
            <a:off x="8622197" y="3845486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85C9D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42524"/>
              </a:buClr>
              <a:buSzPts val="2800"/>
              <a:buFont typeface="Alegreya Sans SC"/>
              <a:buNone/>
              <a:defRPr sz="2800" b="1">
                <a:solidFill>
                  <a:srgbClr val="342524"/>
                </a:solidFill>
                <a:latin typeface="Alegreya Sans SC"/>
                <a:ea typeface="Alegreya Sans SC"/>
                <a:cs typeface="Alegreya Sans SC"/>
                <a:sym typeface="Alegreya Sans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E44"/>
              </a:buClr>
              <a:buSzPts val="1800"/>
              <a:buFont typeface="Roboto Condensed"/>
              <a:buChar char="●"/>
              <a:defRPr sz="1800">
                <a:solidFill>
                  <a:srgbClr val="232E4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E44"/>
              </a:buClr>
              <a:buSzPts val="1400"/>
              <a:buFont typeface="Roboto Condensed"/>
              <a:buChar char="○"/>
              <a:defRPr>
                <a:solidFill>
                  <a:srgbClr val="232E4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E44"/>
              </a:buClr>
              <a:buSzPts val="1400"/>
              <a:buFont typeface="Roboto Condensed"/>
              <a:buChar char="■"/>
              <a:defRPr>
                <a:solidFill>
                  <a:srgbClr val="232E4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E44"/>
              </a:buClr>
              <a:buSzPts val="1400"/>
              <a:buFont typeface="Roboto Condensed"/>
              <a:buChar char="●"/>
              <a:defRPr>
                <a:solidFill>
                  <a:srgbClr val="232E4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E44"/>
              </a:buClr>
              <a:buSzPts val="1400"/>
              <a:buFont typeface="Roboto Condensed"/>
              <a:buChar char="○"/>
              <a:defRPr>
                <a:solidFill>
                  <a:srgbClr val="232E4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E44"/>
              </a:buClr>
              <a:buSzPts val="1400"/>
              <a:buFont typeface="Roboto Condensed"/>
              <a:buChar char="■"/>
              <a:defRPr>
                <a:solidFill>
                  <a:srgbClr val="232E4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E44"/>
              </a:buClr>
              <a:buSzPts val="1400"/>
              <a:buFont typeface="Roboto Condensed"/>
              <a:buChar char="●"/>
              <a:defRPr>
                <a:solidFill>
                  <a:srgbClr val="232E4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E44"/>
              </a:buClr>
              <a:buSzPts val="1400"/>
              <a:buFont typeface="Roboto Condensed"/>
              <a:buChar char="○"/>
              <a:defRPr>
                <a:solidFill>
                  <a:srgbClr val="232E4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E44"/>
              </a:buClr>
              <a:buSzPts val="1400"/>
              <a:buFont typeface="Roboto Condensed"/>
              <a:buChar char="■"/>
              <a:defRPr>
                <a:solidFill>
                  <a:srgbClr val="232E44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7" r:id="rId5"/>
    <p:sldLayoutId id="2147483658" r:id="rId6"/>
    <p:sldLayoutId id="2147483659" r:id="rId7"/>
    <p:sldLayoutId id="2147483668" r:id="rId8"/>
    <p:sldLayoutId id="2147483672" r:id="rId9"/>
    <p:sldLayoutId id="2147483673" r:id="rId10"/>
    <p:sldLayoutId id="2147483674" r:id="rId11"/>
    <p:sldLayoutId id="214748367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C9D1"/>
        </a:soli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"/>
          <p:cNvSpPr/>
          <p:nvPr/>
        </p:nvSpPr>
        <p:spPr>
          <a:xfrm rot="7678746">
            <a:off x="2007060" y="1406913"/>
            <a:ext cx="1552801" cy="1321816"/>
          </a:xfrm>
          <a:custGeom>
            <a:avLst/>
            <a:gdLst/>
            <a:ahLst/>
            <a:cxnLst/>
            <a:rect l="l" t="t" r="r" b="b"/>
            <a:pathLst>
              <a:path w="44999" h="38304" extrusionOk="0">
                <a:moveTo>
                  <a:pt x="13407" y="0"/>
                </a:moveTo>
                <a:cubicBezTo>
                  <a:pt x="13231" y="0"/>
                  <a:pt x="13046" y="33"/>
                  <a:pt x="12855" y="106"/>
                </a:cubicBezTo>
                <a:cubicBezTo>
                  <a:pt x="11350" y="700"/>
                  <a:pt x="11764" y="2937"/>
                  <a:pt x="13394" y="2937"/>
                </a:cubicBezTo>
                <a:lnTo>
                  <a:pt x="17261" y="12963"/>
                </a:lnTo>
                <a:cubicBezTo>
                  <a:pt x="16971" y="13128"/>
                  <a:pt x="16681" y="13308"/>
                  <a:pt x="16404" y="13501"/>
                </a:cubicBezTo>
                <a:lnTo>
                  <a:pt x="11143" y="7522"/>
                </a:lnTo>
                <a:cubicBezTo>
                  <a:pt x="11526" y="6776"/>
                  <a:pt x="10931" y="6053"/>
                  <a:pt x="10259" y="6053"/>
                </a:cubicBezTo>
                <a:cubicBezTo>
                  <a:pt x="10036" y="6053"/>
                  <a:pt x="9803" y="6134"/>
                  <a:pt x="9596" y="6320"/>
                </a:cubicBezTo>
                <a:cubicBezTo>
                  <a:pt x="8869" y="6963"/>
                  <a:pt x="9397" y="8074"/>
                  <a:pt x="10238" y="8074"/>
                </a:cubicBezTo>
                <a:cubicBezTo>
                  <a:pt x="10355" y="8074"/>
                  <a:pt x="10478" y="8052"/>
                  <a:pt x="10604" y="8005"/>
                </a:cubicBezTo>
                <a:lnTo>
                  <a:pt x="15824" y="13929"/>
                </a:lnTo>
                <a:cubicBezTo>
                  <a:pt x="13684" y="15655"/>
                  <a:pt x="12413" y="18224"/>
                  <a:pt x="12317" y="20972"/>
                </a:cubicBezTo>
                <a:lnTo>
                  <a:pt x="4680" y="20972"/>
                </a:lnTo>
                <a:cubicBezTo>
                  <a:pt x="4509" y="20529"/>
                  <a:pt x="4131" y="20326"/>
                  <a:pt x="3754" y="20326"/>
                </a:cubicBezTo>
                <a:cubicBezTo>
                  <a:pt x="3249" y="20326"/>
                  <a:pt x="2747" y="20691"/>
                  <a:pt x="2747" y="21331"/>
                </a:cubicBezTo>
                <a:cubicBezTo>
                  <a:pt x="2747" y="21966"/>
                  <a:pt x="3253" y="22332"/>
                  <a:pt x="3759" y="22332"/>
                </a:cubicBezTo>
                <a:cubicBezTo>
                  <a:pt x="4134" y="22332"/>
                  <a:pt x="4510" y="22131"/>
                  <a:pt x="4680" y="21690"/>
                </a:cubicBezTo>
                <a:lnTo>
                  <a:pt x="12317" y="21690"/>
                </a:lnTo>
                <a:cubicBezTo>
                  <a:pt x="12331" y="22408"/>
                  <a:pt x="12441" y="23126"/>
                  <a:pt x="12634" y="23817"/>
                </a:cubicBezTo>
                <a:lnTo>
                  <a:pt x="2816" y="28871"/>
                </a:lnTo>
                <a:cubicBezTo>
                  <a:pt x="2518" y="28604"/>
                  <a:pt x="2183" y="28489"/>
                  <a:pt x="1859" y="28489"/>
                </a:cubicBezTo>
                <a:cubicBezTo>
                  <a:pt x="879" y="28489"/>
                  <a:pt x="1" y="29545"/>
                  <a:pt x="551" y="30625"/>
                </a:cubicBezTo>
                <a:cubicBezTo>
                  <a:pt x="837" y="31176"/>
                  <a:pt x="1335" y="31420"/>
                  <a:pt x="1830" y="31420"/>
                </a:cubicBezTo>
                <a:cubicBezTo>
                  <a:pt x="2624" y="31420"/>
                  <a:pt x="3410" y="30792"/>
                  <a:pt x="3299" y="29796"/>
                </a:cubicBezTo>
                <a:lnTo>
                  <a:pt x="12966" y="24839"/>
                </a:lnTo>
                <a:cubicBezTo>
                  <a:pt x="14402" y="28471"/>
                  <a:pt x="17924" y="30860"/>
                  <a:pt x="21832" y="30860"/>
                </a:cubicBezTo>
                <a:lnTo>
                  <a:pt x="21832" y="36370"/>
                </a:lnTo>
                <a:cubicBezTo>
                  <a:pt x="20796" y="36770"/>
                  <a:pt x="21086" y="38303"/>
                  <a:pt x="22191" y="38303"/>
                </a:cubicBezTo>
                <a:cubicBezTo>
                  <a:pt x="23296" y="38303"/>
                  <a:pt x="23586" y="36770"/>
                  <a:pt x="22550" y="36370"/>
                </a:cubicBezTo>
                <a:lnTo>
                  <a:pt x="22550" y="30818"/>
                </a:lnTo>
                <a:cubicBezTo>
                  <a:pt x="26361" y="30528"/>
                  <a:pt x="29634" y="27987"/>
                  <a:pt x="30863" y="24369"/>
                </a:cubicBezTo>
                <a:lnTo>
                  <a:pt x="39936" y="29714"/>
                </a:lnTo>
                <a:cubicBezTo>
                  <a:pt x="39760" y="30735"/>
                  <a:pt x="40573" y="31420"/>
                  <a:pt x="41396" y="31420"/>
                </a:cubicBezTo>
                <a:cubicBezTo>
                  <a:pt x="41863" y="31420"/>
                  <a:pt x="42334" y="31199"/>
                  <a:pt x="42629" y="30694"/>
                </a:cubicBezTo>
                <a:cubicBezTo>
                  <a:pt x="43268" y="29619"/>
                  <a:pt x="42388" y="28486"/>
                  <a:pt x="41369" y="28486"/>
                </a:cubicBezTo>
                <a:cubicBezTo>
                  <a:pt x="41066" y="28486"/>
                  <a:pt x="40752" y="28585"/>
                  <a:pt x="40461" y="28816"/>
                </a:cubicBezTo>
                <a:lnTo>
                  <a:pt x="31139" y="23320"/>
                </a:lnTo>
                <a:cubicBezTo>
                  <a:pt x="31485" y="21745"/>
                  <a:pt x="31416" y="20102"/>
                  <a:pt x="30946" y="18569"/>
                </a:cubicBezTo>
                <a:lnTo>
                  <a:pt x="42132" y="16443"/>
                </a:lnTo>
                <a:cubicBezTo>
                  <a:pt x="42433" y="16924"/>
                  <a:pt x="42890" y="17133"/>
                  <a:pt x="43343" y="17133"/>
                </a:cubicBezTo>
                <a:cubicBezTo>
                  <a:pt x="44177" y="17133"/>
                  <a:pt x="44999" y="16422"/>
                  <a:pt x="44811" y="15393"/>
                </a:cubicBezTo>
                <a:cubicBezTo>
                  <a:pt x="44659" y="14601"/>
                  <a:pt x="44016" y="14204"/>
                  <a:pt x="43374" y="14204"/>
                </a:cubicBezTo>
                <a:cubicBezTo>
                  <a:pt x="42729" y="14204"/>
                  <a:pt x="42084" y="14604"/>
                  <a:pt x="41939" y="15407"/>
                </a:cubicBezTo>
                <a:lnTo>
                  <a:pt x="30573" y="17561"/>
                </a:lnTo>
                <a:cubicBezTo>
                  <a:pt x="30159" y="16594"/>
                  <a:pt x="29579" y="15711"/>
                  <a:pt x="28875" y="14937"/>
                </a:cubicBezTo>
                <a:lnTo>
                  <a:pt x="33749" y="9759"/>
                </a:lnTo>
                <a:cubicBezTo>
                  <a:pt x="33886" y="9813"/>
                  <a:pt x="34018" y="9838"/>
                  <a:pt x="34144" y="9838"/>
                </a:cubicBezTo>
                <a:cubicBezTo>
                  <a:pt x="34978" y="9838"/>
                  <a:pt x="35522" y="8761"/>
                  <a:pt x="34827" y="8102"/>
                </a:cubicBezTo>
                <a:cubicBezTo>
                  <a:pt x="34619" y="7905"/>
                  <a:pt x="34381" y="7820"/>
                  <a:pt x="34149" y="7820"/>
                </a:cubicBezTo>
                <a:cubicBezTo>
                  <a:pt x="33485" y="7820"/>
                  <a:pt x="32880" y="8514"/>
                  <a:pt x="33238" y="9262"/>
                </a:cubicBezTo>
                <a:lnTo>
                  <a:pt x="28377" y="14426"/>
                </a:lnTo>
                <a:cubicBezTo>
                  <a:pt x="26572" y="12703"/>
                  <a:pt x="24213" y="11795"/>
                  <a:pt x="21817" y="11795"/>
                </a:cubicBezTo>
                <a:cubicBezTo>
                  <a:pt x="20603" y="11795"/>
                  <a:pt x="19379" y="12028"/>
                  <a:pt x="18214" y="12507"/>
                </a:cubicBezTo>
                <a:lnTo>
                  <a:pt x="14361" y="2564"/>
                </a:lnTo>
                <a:cubicBezTo>
                  <a:pt x="15412" y="1610"/>
                  <a:pt x="14634" y="0"/>
                  <a:pt x="13407" y="0"/>
                </a:cubicBezTo>
                <a:close/>
              </a:path>
            </a:pathLst>
          </a:custGeom>
          <a:solidFill>
            <a:srgbClr val="72A9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2"/>
          <p:cNvSpPr txBox="1">
            <a:spLocks noGrp="1"/>
          </p:cNvSpPr>
          <p:nvPr>
            <p:ph type="ctrTitle"/>
          </p:nvPr>
        </p:nvSpPr>
        <p:spPr>
          <a:xfrm>
            <a:off x="713725" y="1532350"/>
            <a:ext cx="4982100" cy="16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342524"/>
                </a:solidFill>
              </a:rPr>
              <a:t>Coronatimes: COVID </a:t>
            </a:r>
            <a:r>
              <a:rPr lang="en" sz="4400" dirty="0">
                <a:solidFill>
                  <a:schemeClr val="bg1">
                    <a:lumMod val="10000"/>
                  </a:schemeClr>
                </a:solidFill>
              </a:rPr>
              <a:t>19</a:t>
            </a:r>
            <a:r>
              <a:rPr lang="en" sz="4400" dirty="0">
                <a:solidFill>
                  <a:schemeClr val="lt1"/>
                </a:solidFill>
              </a:rPr>
              <a:t> </a:t>
            </a:r>
            <a:r>
              <a:rPr lang="en" sz="4400" dirty="0">
                <a:solidFill>
                  <a:schemeClr val="bg1">
                    <a:lumMod val="10000"/>
                  </a:schemeClr>
                </a:solidFill>
              </a:rPr>
              <a:t>Prediction using Time series forecasting</a:t>
            </a:r>
            <a:endParaRPr sz="44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346" name="Google Shape;346;p32"/>
          <p:cNvSpPr txBox="1">
            <a:spLocks noGrp="1"/>
          </p:cNvSpPr>
          <p:nvPr>
            <p:ph type="subTitle" idx="1"/>
          </p:nvPr>
        </p:nvSpPr>
        <p:spPr>
          <a:xfrm>
            <a:off x="713725" y="3099650"/>
            <a:ext cx="5166000" cy="5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32E44"/>
                </a:solidFill>
              </a:rPr>
              <a:t>Group Members: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Bhargav Teja Jakku – G01334185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Naresh Kukkapalli – G01340317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32E44"/>
                </a:solidFill>
              </a:rPr>
              <a:t>		</a:t>
            </a:r>
            <a:endParaRPr dirty="0">
              <a:solidFill>
                <a:srgbClr val="232E44"/>
              </a:solidFill>
            </a:endParaRPr>
          </a:p>
        </p:txBody>
      </p:sp>
      <p:grpSp>
        <p:nvGrpSpPr>
          <p:cNvPr id="347" name="Google Shape;347;p32"/>
          <p:cNvGrpSpPr/>
          <p:nvPr/>
        </p:nvGrpSpPr>
        <p:grpSpPr>
          <a:xfrm>
            <a:off x="4243388" y="421481"/>
            <a:ext cx="4743628" cy="4094951"/>
            <a:chOff x="4249994" y="391642"/>
            <a:chExt cx="4737022" cy="4131933"/>
          </a:xfrm>
        </p:grpSpPr>
        <p:grpSp>
          <p:nvGrpSpPr>
            <p:cNvPr id="348" name="Google Shape;348;p32"/>
            <p:cNvGrpSpPr/>
            <p:nvPr/>
          </p:nvGrpSpPr>
          <p:grpSpPr>
            <a:xfrm>
              <a:off x="4249994" y="391642"/>
              <a:ext cx="2035371" cy="1121588"/>
              <a:chOff x="6393575" y="998725"/>
              <a:chExt cx="2035575" cy="1121700"/>
            </a:xfrm>
          </p:grpSpPr>
          <p:sp>
            <p:nvSpPr>
              <p:cNvPr id="349" name="Google Shape;349;p32"/>
              <p:cNvSpPr/>
              <p:nvPr/>
            </p:nvSpPr>
            <p:spPr>
              <a:xfrm>
                <a:off x="6873125" y="1261800"/>
                <a:ext cx="1175300" cy="680150"/>
              </a:xfrm>
              <a:custGeom>
                <a:avLst/>
                <a:gdLst/>
                <a:ahLst/>
                <a:cxnLst/>
                <a:rect l="l" t="t" r="r" b="b"/>
                <a:pathLst>
                  <a:path w="47012" h="27206" extrusionOk="0">
                    <a:moveTo>
                      <a:pt x="3756" y="0"/>
                    </a:moveTo>
                    <a:lnTo>
                      <a:pt x="0" y="7416"/>
                    </a:lnTo>
                    <a:lnTo>
                      <a:pt x="35146" y="25230"/>
                    </a:lnTo>
                    <a:cubicBezTo>
                      <a:pt x="37480" y="26418"/>
                      <a:pt x="40062" y="27081"/>
                      <a:pt x="42686" y="27150"/>
                    </a:cubicBezTo>
                    <a:lnTo>
                      <a:pt x="44578" y="27205"/>
                    </a:lnTo>
                    <a:cubicBezTo>
                      <a:pt x="44596" y="27206"/>
                      <a:pt x="44613" y="27206"/>
                      <a:pt x="44631" y="27206"/>
                    </a:cubicBezTo>
                    <a:cubicBezTo>
                      <a:pt x="46145" y="27206"/>
                      <a:pt x="47011" y="25465"/>
                      <a:pt x="46069" y="24264"/>
                    </a:cubicBezTo>
                    <a:lnTo>
                      <a:pt x="44909" y="22772"/>
                    </a:lnTo>
                    <a:cubicBezTo>
                      <a:pt x="43294" y="20701"/>
                      <a:pt x="41250" y="19002"/>
                      <a:pt x="38902" y="17815"/>
                    </a:cubicBezTo>
                    <a:lnTo>
                      <a:pt x="37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2"/>
              <p:cNvSpPr/>
              <p:nvPr/>
            </p:nvSpPr>
            <p:spPr>
              <a:xfrm>
                <a:off x="7772825" y="1697150"/>
                <a:ext cx="151925" cy="256525"/>
              </a:xfrm>
              <a:custGeom>
                <a:avLst/>
                <a:gdLst/>
                <a:ahLst/>
                <a:cxnLst/>
                <a:rect l="l" t="t" r="r" b="b"/>
                <a:pathLst>
                  <a:path w="6077" h="10261" extrusionOk="0">
                    <a:moveTo>
                      <a:pt x="4903" y="0"/>
                    </a:moveTo>
                    <a:lnTo>
                      <a:pt x="0" y="9667"/>
                    </a:lnTo>
                    <a:lnTo>
                      <a:pt x="1174" y="10261"/>
                    </a:lnTo>
                    <a:lnTo>
                      <a:pt x="6076" y="594"/>
                    </a:lnTo>
                    <a:lnTo>
                      <a:pt x="4903" y="0"/>
                    </a:lnTo>
                    <a:close/>
                  </a:path>
                </a:pathLst>
              </a:custGeom>
              <a:solidFill>
                <a:srgbClr val="232E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2"/>
              <p:cNvSpPr/>
              <p:nvPr/>
            </p:nvSpPr>
            <p:spPr>
              <a:xfrm>
                <a:off x="7240450" y="1448225"/>
                <a:ext cx="888325" cy="520750"/>
              </a:xfrm>
              <a:custGeom>
                <a:avLst/>
                <a:gdLst/>
                <a:ahLst/>
                <a:cxnLst/>
                <a:rect l="l" t="t" r="r" b="b"/>
                <a:pathLst>
                  <a:path w="35533" h="20830" extrusionOk="0">
                    <a:moveTo>
                      <a:pt x="3771" y="0"/>
                    </a:moveTo>
                    <a:lnTo>
                      <a:pt x="1" y="7402"/>
                    </a:lnTo>
                    <a:lnTo>
                      <a:pt x="23505" y="19320"/>
                    </a:lnTo>
                    <a:cubicBezTo>
                      <a:pt x="24682" y="19908"/>
                      <a:pt x="25990" y="20211"/>
                      <a:pt x="27377" y="20211"/>
                    </a:cubicBezTo>
                    <a:cubicBezTo>
                      <a:pt x="27846" y="20211"/>
                      <a:pt x="28323" y="20177"/>
                      <a:pt x="28808" y="20107"/>
                    </a:cubicBezTo>
                    <a:cubicBezTo>
                      <a:pt x="28808" y="20107"/>
                      <a:pt x="32199" y="20830"/>
                      <a:pt x="34018" y="20830"/>
                    </a:cubicBezTo>
                    <a:cubicBezTo>
                      <a:pt x="34598" y="20830"/>
                      <a:pt x="35019" y="20756"/>
                      <a:pt x="35119" y="20563"/>
                    </a:cubicBezTo>
                    <a:lnTo>
                      <a:pt x="35133" y="20535"/>
                    </a:lnTo>
                    <a:cubicBezTo>
                      <a:pt x="35533" y="19720"/>
                      <a:pt x="31031" y="15716"/>
                      <a:pt x="31031" y="15716"/>
                    </a:cubicBezTo>
                    <a:cubicBezTo>
                      <a:pt x="30120" y="14003"/>
                      <a:pt x="28835" y="12705"/>
                      <a:pt x="27275" y="11918"/>
                    </a:cubicBezTo>
                    <a:lnTo>
                      <a:pt x="3771" y="0"/>
                    </a:lnTo>
                    <a:close/>
                  </a:path>
                </a:pathLst>
              </a:custGeom>
              <a:solidFill>
                <a:srgbClr val="232E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2"/>
              <p:cNvSpPr/>
              <p:nvPr/>
            </p:nvSpPr>
            <p:spPr>
              <a:xfrm>
                <a:off x="7262900" y="1468600"/>
                <a:ext cx="859675" cy="495800"/>
              </a:xfrm>
              <a:custGeom>
                <a:avLst/>
                <a:gdLst/>
                <a:ahLst/>
                <a:cxnLst/>
                <a:rect l="l" t="t" r="r" b="b"/>
                <a:pathLst>
                  <a:path w="34387" h="19832" extrusionOk="0">
                    <a:moveTo>
                      <a:pt x="3246" y="0"/>
                    </a:moveTo>
                    <a:lnTo>
                      <a:pt x="0" y="6422"/>
                    </a:lnTo>
                    <a:lnTo>
                      <a:pt x="22427" y="17787"/>
                    </a:lnTo>
                    <a:cubicBezTo>
                      <a:pt x="23660" y="18409"/>
                      <a:pt x="25028" y="18727"/>
                      <a:pt x="26407" y="18727"/>
                    </a:cubicBezTo>
                    <a:cubicBezTo>
                      <a:pt x="26742" y="18727"/>
                      <a:pt x="27078" y="18709"/>
                      <a:pt x="27413" y="18671"/>
                    </a:cubicBezTo>
                    <a:cubicBezTo>
                      <a:pt x="27413" y="18671"/>
                      <a:pt x="31731" y="19831"/>
                      <a:pt x="33405" y="19831"/>
                    </a:cubicBezTo>
                    <a:cubicBezTo>
                      <a:pt x="33748" y="19831"/>
                      <a:pt x="33980" y="19782"/>
                      <a:pt x="34041" y="19665"/>
                    </a:cubicBezTo>
                    <a:cubicBezTo>
                      <a:pt x="34386" y="18961"/>
                      <a:pt x="29332" y="14887"/>
                      <a:pt x="29332" y="14887"/>
                    </a:cubicBezTo>
                    <a:cubicBezTo>
                      <a:pt x="28476" y="13382"/>
                      <a:pt x="27205" y="12166"/>
                      <a:pt x="25673" y="11379"/>
                    </a:cubicBezTo>
                    <a:lnTo>
                      <a:pt x="3246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2"/>
              <p:cNvSpPr/>
              <p:nvPr/>
            </p:nvSpPr>
            <p:spPr>
              <a:xfrm>
                <a:off x="6820650" y="1193225"/>
                <a:ext cx="199575" cy="322550"/>
              </a:xfrm>
              <a:custGeom>
                <a:avLst/>
                <a:gdLst/>
                <a:ahLst/>
                <a:cxnLst/>
                <a:rect l="l" t="t" r="r" b="b"/>
                <a:pathLst>
                  <a:path w="7983" h="12902" extrusionOk="0">
                    <a:moveTo>
                      <a:pt x="7089" y="0"/>
                    </a:moveTo>
                    <a:cubicBezTo>
                      <a:pt x="6239" y="0"/>
                      <a:pt x="4330" y="2461"/>
                      <a:pt x="2638" y="5767"/>
                    </a:cubicBezTo>
                    <a:cubicBezTo>
                      <a:pt x="842" y="9317"/>
                      <a:pt x="0" y="12493"/>
                      <a:pt x="732" y="12866"/>
                    </a:cubicBezTo>
                    <a:cubicBezTo>
                      <a:pt x="781" y="12890"/>
                      <a:pt x="835" y="12902"/>
                      <a:pt x="894" y="12902"/>
                    </a:cubicBezTo>
                    <a:cubicBezTo>
                      <a:pt x="1745" y="12902"/>
                      <a:pt x="3653" y="10453"/>
                      <a:pt x="5344" y="7135"/>
                    </a:cubicBezTo>
                    <a:cubicBezTo>
                      <a:pt x="7140" y="3599"/>
                      <a:pt x="7982" y="423"/>
                      <a:pt x="7250" y="36"/>
                    </a:cubicBezTo>
                    <a:cubicBezTo>
                      <a:pt x="7202" y="12"/>
                      <a:pt x="7148" y="0"/>
                      <a:pt x="70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2"/>
              <p:cNvSpPr/>
              <p:nvPr/>
            </p:nvSpPr>
            <p:spPr>
              <a:xfrm>
                <a:off x="6831000" y="1217525"/>
                <a:ext cx="168850" cy="274300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10972" extrusionOk="0">
                    <a:moveTo>
                      <a:pt x="6142" y="0"/>
                    </a:moveTo>
                    <a:cubicBezTo>
                      <a:pt x="5247" y="0"/>
                      <a:pt x="3588" y="2354"/>
                      <a:pt x="2320" y="4851"/>
                    </a:cubicBezTo>
                    <a:cubicBezTo>
                      <a:pt x="953" y="7557"/>
                      <a:pt x="0" y="10513"/>
                      <a:pt x="815" y="10927"/>
                    </a:cubicBezTo>
                    <a:cubicBezTo>
                      <a:pt x="875" y="10957"/>
                      <a:pt x="940" y="10971"/>
                      <a:pt x="1010" y="10971"/>
                    </a:cubicBezTo>
                    <a:cubicBezTo>
                      <a:pt x="1425" y="10971"/>
                      <a:pt x="2011" y="10462"/>
                      <a:pt x="2638" y="9670"/>
                    </a:cubicBezTo>
                    <a:lnTo>
                      <a:pt x="2348" y="9518"/>
                    </a:lnTo>
                    <a:cubicBezTo>
                      <a:pt x="1757" y="10257"/>
                      <a:pt x="1287" y="10655"/>
                      <a:pt x="1046" y="10655"/>
                    </a:cubicBezTo>
                    <a:cubicBezTo>
                      <a:pt x="1016" y="10655"/>
                      <a:pt x="990" y="10649"/>
                      <a:pt x="967" y="10637"/>
                    </a:cubicBezTo>
                    <a:cubicBezTo>
                      <a:pt x="567" y="10430"/>
                      <a:pt x="995" y="8193"/>
                      <a:pt x="2610" y="5003"/>
                    </a:cubicBezTo>
                    <a:cubicBezTo>
                      <a:pt x="4137" y="1976"/>
                      <a:pt x="5613" y="318"/>
                      <a:pt x="6110" y="318"/>
                    </a:cubicBezTo>
                    <a:cubicBezTo>
                      <a:pt x="6139" y="318"/>
                      <a:pt x="6165" y="323"/>
                      <a:pt x="6187" y="335"/>
                    </a:cubicBezTo>
                    <a:cubicBezTo>
                      <a:pt x="6394" y="445"/>
                      <a:pt x="6380" y="1081"/>
                      <a:pt x="6104" y="2116"/>
                    </a:cubicBezTo>
                    <a:lnTo>
                      <a:pt x="6394" y="2254"/>
                    </a:lnTo>
                    <a:cubicBezTo>
                      <a:pt x="6712" y="1108"/>
                      <a:pt x="6753" y="252"/>
                      <a:pt x="6339" y="45"/>
                    </a:cubicBezTo>
                    <a:cubicBezTo>
                      <a:pt x="6279" y="15"/>
                      <a:pt x="6213" y="0"/>
                      <a:pt x="6142" y="0"/>
                    </a:cubicBezTo>
                    <a:close/>
                  </a:path>
                </a:pathLst>
              </a:custGeom>
              <a:solidFill>
                <a:srgbClr val="ECF6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2"/>
              <p:cNvSpPr/>
              <p:nvPr/>
            </p:nvSpPr>
            <p:spPr>
              <a:xfrm>
                <a:off x="6393575" y="998725"/>
                <a:ext cx="167825" cy="26237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10495" extrusionOk="0">
                    <a:moveTo>
                      <a:pt x="5813" y="0"/>
                    </a:moveTo>
                    <a:cubicBezTo>
                      <a:pt x="5019" y="0"/>
                      <a:pt x="3410" y="1935"/>
                      <a:pt x="2072" y="4599"/>
                    </a:cubicBezTo>
                    <a:cubicBezTo>
                      <a:pt x="608" y="7471"/>
                      <a:pt x="1" y="10095"/>
                      <a:pt x="719" y="10454"/>
                    </a:cubicBezTo>
                    <a:cubicBezTo>
                      <a:pt x="773" y="10482"/>
                      <a:pt x="833" y="10495"/>
                      <a:pt x="899" y="10495"/>
                    </a:cubicBezTo>
                    <a:cubicBezTo>
                      <a:pt x="1692" y="10495"/>
                      <a:pt x="3302" y="8549"/>
                      <a:pt x="4641" y="5897"/>
                    </a:cubicBezTo>
                    <a:cubicBezTo>
                      <a:pt x="6104" y="3024"/>
                      <a:pt x="6712" y="401"/>
                      <a:pt x="5994" y="42"/>
                    </a:cubicBezTo>
                    <a:cubicBezTo>
                      <a:pt x="5940" y="14"/>
                      <a:pt x="5879" y="0"/>
                      <a:pt x="58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2"/>
              <p:cNvSpPr/>
              <p:nvPr/>
            </p:nvSpPr>
            <p:spPr>
              <a:xfrm>
                <a:off x="6401525" y="1018425"/>
                <a:ext cx="142250" cy="222975"/>
              </a:xfrm>
              <a:custGeom>
                <a:avLst/>
                <a:gdLst/>
                <a:ahLst/>
                <a:cxnLst/>
                <a:rect l="l" t="t" r="r" b="b"/>
                <a:pathLst>
                  <a:path w="5690" h="8919" extrusionOk="0">
                    <a:moveTo>
                      <a:pt x="5035" y="0"/>
                    </a:moveTo>
                    <a:cubicBezTo>
                      <a:pt x="4205" y="0"/>
                      <a:pt x="2842" y="1852"/>
                      <a:pt x="1823" y="3852"/>
                    </a:cubicBezTo>
                    <a:cubicBezTo>
                      <a:pt x="718" y="6048"/>
                      <a:pt x="0" y="8465"/>
                      <a:pt x="787" y="8865"/>
                    </a:cubicBezTo>
                    <a:cubicBezTo>
                      <a:pt x="859" y="8901"/>
                      <a:pt x="937" y="8918"/>
                      <a:pt x="1018" y="8918"/>
                    </a:cubicBezTo>
                    <a:cubicBezTo>
                      <a:pt x="1405" y="8918"/>
                      <a:pt x="1890" y="8531"/>
                      <a:pt x="2403" y="7926"/>
                    </a:cubicBezTo>
                    <a:lnTo>
                      <a:pt x="2127" y="7774"/>
                    </a:lnTo>
                    <a:cubicBezTo>
                      <a:pt x="1629" y="8357"/>
                      <a:pt x="1228" y="8662"/>
                      <a:pt x="997" y="8662"/>
                    </a:cubicBezTo>
                    <a:cubicBezTo>
                      <a:pt x="965" y="8662"/>
                      <a:pt x="937" y="8656"/>
                      <a:pt x="912" y="8644"/>
                    </a:cubicBezTo>
                    <a:cubicBezTo>
                      <a:pt x="525" y="8451"/>
                      <a:pt x="787" y="6587"/>
                      <a:pt x="2113" y="3990"/>
                    </a:cubicBezTo>
                    <a:cubicBezTo>
                      <a:pt x="3353" y="1562"/>
                      <a:pt x="4605" y="257"/>
                      <a:pt x="5078" y="257"/>
                    </a:cubicBezTo>
                    <a:cubicBezTo>
                      <a:pt x="5111" y="257"/>
                      <a:pt x="5140" y="263"/>
                      <a:pt x="5165" y="276"/>
                    </a:cubicBezTo>
                    <a:cubicBezTo>
                      <a:pt x="5358" y="386"/>
                      <a:pt x="5386" y="925"/>
                      <a:pt x="5179" y="1767"/>
                    </a:cubicBezTo>
                    <a:lnTo>
                      <a:pt x="5469" y="1905"/>
                    </a:lnTo>
                    <a:cubicBezTo>
                      <a:pt x="5690" y="966"/>
                      <a:pt x="5676" y="248"/>
                      <a:pt x="5262" y="55"/>
                    </a:cubicBezTo>
                    <a:cubicBezTo>
                      <a:pt x="5192" y="18"/>
                      <a:pt x="5116" y="0"/>
                      <a:pt x="5035" y="0"/>
                    </a:cubicBezTo>
                    <a:close/>
                  </a:path>
                </a:pathLst>
              </a:custGeom>
              <a:solidFill>
                <a:srgbClr val="ECF6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2"/>
              <p:cNvSpPr/>
              <p:nvPr/>
            </p:nvSpPr>
            <p:spPr>
              <a:xfrm>
                <a:off x="7268075" y="1446500"/>
                <a:ext cx="4145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2749" extrusionOk="0">
                    <a:moveTo>
                      <a:pt x="1285" y="0"/>
                    </a:moveTo>
                    <a:lnTo>
                      <a:pt x="0" y="2555"/>
                    </a:lnTo>
                    <a:lnTo>
                      <a:pt x="373" y="2748"/>
                    </a:lnTo>
                    <a:lnTo>
                      <a:pt x="1658" y="194"/>
                    </a:lnTo>
                    <a:lnTo>
                      <a:pt x="1285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2"/>
              <p:cNvSpPr/>
              <p:nvPr/>
            </p:nvSpPr>
            <p:spPr>
              <a:xfrm>
                <a:off x="7240100" y="1432350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9" y="0"/>
                    </a:moveTo>
                    <a:lnTo>
                      <a:pt x="1" y="2555"/>
                    </a:lnTo>
                    <a:lnTo>
                      <a:pt x="374" y="2748"/>
                    </a:lnTo>
                    <a:lnTo>
                      <a:pt x="1672" y="193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2"/>
              <p:cNvSpPr/>
              <p:nvPr/>
            </p:nvSpPr>
            <p:spPr>
              <a:xfrm>
                <a:off x="7212150" y="1418175"/>
                <a:ext cx="4180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50" extrusionOk="0">
                    <a:moveTo>
                      <a:pt x="1298" y="1"/>
                    </a:moveTo>
                    <a:lnTo>
                      <a:pt x="0" y="2556"/>
                    </a:lnTo>
                    <a:lnTo>
                      <a:pt x="373" y="2749"/>
                    </a:lnTo>
                    <a:lnTo>
                      <a:pt x="1671" y="194"/>
                    </a:lnTo>
                    <a:lnTo>
                      <a:pt x="1298" y="1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2"/>
              <p:cNvSpPr/>
              <p:nvPr/>
            </p:nvSpPr>
            <p:spPr>
              <a:xfrm>
                <a:off x="7184175" y="1404025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9" y="1"/>
                    </a:moveTo>
                    <a:lnTo>
                      <a:pt x="1" y="2555"/>
                    </a:lnTo>
                    <a:lnTo>
                      <a:pt x="374" y="2749"/>
                    </a:lnTo>
                    <a:lnTo>
                      <a:pt x="1672" y="180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2"/>
              <p:cNvSpPr/>
              <p:nvPr/>
            </p:nvSpPr>
            <p:spPr>
              <a:xfrm>
                <a:off x="7156225" y="1389875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8" y="0"/>
                    </a:moveTo>
                    <a:lnTo>
                      <a:pt x="0" y="2555"/>
                    </a:lnTo>
                    <a:lnTo>
                      <a:pt x="373" y="2749"/>
                    </a:lnTo>
                    <a:lnTo>
                      <a:pt x="1671" y="194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2"/>
              <p:cNvSpPr/>
              <p:nvPr/>
            </p:nvSpPr>
            <p:spPr>
              <a:xfrm>
                <a:off x="7128250" y="1375725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9" y="0"/>
                    </a:moveTo>
                    <a:lnTo>
                      <a:pt x="1" y="2555"/>
                    </a:lnTo>
                    <a:lnTo>
                      <a:pt x="373" y="2748"/>
                    </a:lnTo>
                    <a:lnTo>
                      <a:pt x="1672" y="19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2"/>
              <p:cNvSpPr/>
              <p:nvPr/>
            </p:nvSpPr>
            <p:spPr>
              <a:xfrm>
                <a:off x="7100275" y="1361575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9" y="0"/>
                    </a:moveTo>
                    <a:lnTo>
                      <a:pt x="1" y="2555"/>
                    </a:lnTo>
                    <a:lnTo>
                      <a:pt x="374" y="2748"/>
                    </a:lnTo>
                    <a:lnTo>
                      <a:pt x="1672" y="180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2"/>
              <p:cNvSpPr/>
              <p:nvPr/>
            </p:nvSpPr>
            <p:spPr>
              <a:xfrm>
                <a:off x="7072675" y="1347400"/>
                <a:ext cx="4145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2750" extrusionOk="0">
                    <a:moveTo>
                      <a:pt x="1284" y="1"/>
                    </a:moveTo>
                    <a:lnTo>
                      <a:pt x="0" y="2556"/>
                    </a:lnTo>
                    <a:lnTo>
                      <a:pt x="373" y="2749"/>
                    </a:lnTo>
                    <a:lnTo>
                      <a:pt x="1657" y="194"/>
                    </a:lnTo>
                    <a:lnTo>
                      <a:pt x="1284" y="1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2"/>
              <p:cNvSpPr/>
              <p:nvPr/>
            </p:nvSpPr>
            <p:spPr>
              <a:xfrm>
                <a:off x="7044700" y="1333250"/>
                <a:ext cx="4145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2749" extrusionOk="0">
                    <a:moveTo>
                      <a:pt x="1285" y="1"/>
                    </a:moveTo>
                    <a:lnTo>
                      <a:pt x="1" y="2556"/>
                    </a:lnTo>
                    <a:lnTo>
                      <a:pt x="373" y="2749"/>
                    </a:lnTo>
                    <a:lnTo>
                      <a:pt x="1658" y="18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2"/>
              <p:cNvSpPr/>
              <p:nvPr/>
            </p:nvSpPr>
            <p:spPr>
              <a:xfrm>
                <a:off x="7016750" y="1319100"/>
                <a:ext cx="41775" cy="68375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2735" extrusionOk="0">
                    <a:moveTo>
                      <a:pt x="1298" y="1"/>
                    </a:moveTo>
                    <a:lnTo>
                      <a:pt x="0" y="2555"/>
                    </a:lnTo>
                    <a:lnTo>
                      <a:pt x="373" y="2735"/>
                    </a:lnTo>
                    <a:lnTo>
                      <a:pt x="1671" y="180"/>
                    </a:lnTo>
                    <a:lnTo>
                      <a:pt x="1298" y="1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2"/>
              <p:cNvSpPr/>
              <p:nvPr/>
            </p:nvSpPr>
            <p:spPr>
              <a:xfrm>
                <a:off x="6988775" y="1304950"/>
                <a:ext cx="41800" cy="6837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35" extrusionOk="0">
                    <a:moveTo>
                      <a:pt x="1299" y="0"/>
                    </a:moveTo>
                    <a:lnTo>
                      <a:pt x="0" y="2555"/>
                    </a:lnTo>
                    <a:lnTo>
                      <a:pt x="373" y="2735"/>
                    </a:lnTo>
                    <a:lnTo>
                      <a:pt x="1671" y="180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2"/>
              <p:cNvSpPr/>
              <p:nvPr/>
            </p:nvSpPr>
            <p:spPr>
              <a:xfrm>
                <a:off x="6960800" y="1290800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9" y="0"/>
                    </a:moveTo>
                    <a:lnTo>
                      <a:pt x="1" y="2555"/>
                    </a:lnTo>
                    <a:lnTo>
                      <a:pt x="374" y="2748"/>
                    </a:lnTo>
                    <a:lnTo>
                      <a:pt x="1672" y="180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2"/>
              <p:cNvSpPr/>
              <p:nvPr/>
            </p:nvSpPr>
            <p:spPr>
              <a:xfrm>
                <a:off x="6447775" y="1061900"/>
                <a:ext cx="510300" cy="364950"/>
              </a:xfrm>
              <a:custGeom>
                <a:avLst/>
                <a:gdLst/>
                <a:ahLst/>
                <a:cxnLst/>
                <a:rect l="l" t="t" r="r" b="b"/>
                <a:pathLst>
                  <a:path w="20412" h="14598" extrusionOk="0">
                    <a:moveTo>
                      <a:pt x="3149" y="760"/>
                    </a:moveTo>
                    <a:lnTo>
                      <a:pt x="19652" y="9129"/>
                    </a:lnTo>
                    <a:lnTo>
                      <a:pt x="17263" y="13824"/>
                    </a:lnTo>
                    <a:lnTo>
                      <a:pt x="774" y="5455"/>
                    </a:lnTo>
                    <a:lnTo>
                      <a:pt x="3149" y="760"/>
                    </a:lnTo>
                    <a:close/>
                    <a:moveTo>
                      <a:pt x="2901" y="0"/>
                    </a:moveTo>
                    <a:lnTo>
                      <a:pt x="1" y="5704"/>
                    </a:lnTo>
                    <a:lnTo>
                      <a:pt x="17511" y="14597"/>
                    </a:lnTo>
                    <a:lnTo>
                      <a:pt x="20411" y="8880"/>
                    </a:lnTo>
                    <a:lnTo>
                      <a:pt x="29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2"/>
              <p:cNvSpPr/>
              <p:nvPr/>
            </p:nvSpPr>
            <p:spPr>
              <a:xfrm>
                <a:off x="8101800" y="1951850"/>
                <a:ext cx="327350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13094" h="6743" extrusionOk="0">
                    <a:moveTo>
                      <a:pt x="375" y="1"/>
                    </a:moveTo>
                    <a:cubicBezTo>
                      <a:pt x="114" y="1"/>
                      <a:pt x="1" y="369"/>
                      <a:pt x="250" y="501"/>
                    </a:cubicBezTo>
                    <a:lnTo>
                      <a:pt x="13093" y="6743"/>
                    </a:lnTo>
                    <a:lnTo>
                      <a:pt x="499" y="73"/>
                    </a:lnTo>
                    <a:cubicBezTo>
                      <a:pt x="471" y="59"/>
                      <a:pt x="458" y="17"/>
                      <a:pt x="416" y="4"/>
                    </a:cubicBezTo>
                    <a:cubicBezTo>
                      <a:pt x="402" y="2"/>
                      <a:pt x="388" y="1"/>
                      <a:pt x="375" y="1"/>
                    </a:cubicBezTo>
                    <a:close/>
                  </a:path>
                </a:pathLst>
              </a:custGeom>
              <a:solidFill>
                <a:srgbClr val="232E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2"/>
              <p:cNvSpPr/>
              <p:nvPr/>
            </p:nvSpPr>
            <p:spPr>
              <a:xfrm>
                <a:off x="7045750" y="1461125"/>
                <a:ext cx="828950" cy="442625"/>
              </a:xfrm>
              <a:custGeom>
                <a:avLst/>
                <a:gdLst/>
                <a:ahLst/>
                <a:cxnLst/>
                <a:rect l="l" t="t" r="r" b="b"/>
                <a:pathLst>
                  <a:path w="33158" h="17705" extrusionOk="0">
                    <a:moveTo>
                      <a:pt x="630" y="0"/>
                    </a:moveTo>
                    <a:cubicBezTo>
                      <a:pt x="615" y="0"/>
                      <a:pt x="602" y="7"/>
                      <a:pt x="594" y="23"/>
                    </a:cubicBezTo>
                    <a:lnTo>
                      <a:pt x="14" y="1169"/>
                    </a:lnTo>
                    <a:cubicBezTo>
                      <a:pt x="0" y="1197"/>
                      <a:pt x="14" y="1224"/>
                      <a:pt x="41" y="1238"/>
                    </a:cubicBezTo>
                    <a:lnTo>
                      <a:pt x="32494" y="17699"/>
                    </a:lnTo>
                    <a:cubicBezTo>
                      <a:pt x="32502" y="17703"/>
                      <a:pt x="32509" y="17705"/>
                      <a:pt x="32516" y="17705"/>
                    </a:cubicBezTo>
                    <a:cubicBezTo>
                      <a:pt x="32536" y="17705"/>
                      <a:pt x="32553" y="17692"/>
                      <a:pt x="32563" y="17672"/>
                    </a:cubicBezTo>
                    <a:lnTo>
                      <a:pt x="33143" y="16525"/>
                    </a:lnTo>
                    <a:cubicBezTo>
                      <a:pt x="33157" y="16512"/>
                      <a:pt x="33143" y="16484"/>
                      <a:pt x="33129" y="16470"/>
                    </a:cubicBezTo>
                    <a:lnTo>
                      <a:pt x="663" y="9"/>
                    </a:lnTo>
                    <a:cubicBezTo>
                      <a:pt x="651" y="3"/>
                      <a:pt x="640" y="0"/>
                      <a:pt x="630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2" name="Google Shape;372;p32"/>
            <p:cNvSpPr/>
            <p:nvPr/>
          </p:nvSpPr>
          <p:spPr>
            <a:xfrm>
              <a:off x="6360184" y="3901570"/>
              <a:ext cx="1098933" cy="359239"/>
            </a:xfrm>
            <a:custGeom>
              <a:avLst/>
              <a:gdLst/>
              <a:ahLst/>
              <a:cxnLst/>
              <a:rect l="l" t="t" r="r" b="b"/>
              <a:pathLst>
                <a:path w="46305" h="15137" extrusionOk="0">
                  <a:moveTo>
                    <a:pt x="23159" y="1"/>
                  </a:moveTo>
                  <a:cubicBezTo>
                    <a:pt x="10371" y="1"/>
                    <a:pt x="0" y="3384"/>
                    <a:pt x="0" y="7568"/>
                  </a:cubicBezTo>
                  <a:cubicBezTo>
                    <a:pt x="0" y="11739"/>
                    <a:pt x="10371" y="15136"/>
                    <a:pt x="23159" y="15136"/>
                  </a:cubicBezTo>
                  <a:cubicBezTo>
                    <a:pt x="35947" y="15136"/>
                    <a:pt x="46304" y="11739"/>
                    <a:pt x="46304" y="7568"/>
                  </a:cubicBezTo>
                  <a:cubicBezTo>
                    <a:pt x="46304" y="3384"/>
                    <a:pt x="35947" y="1"/>
                    <a:pt x="23159" y="1"/>
                  </a:cubicBezTo>
                  <a:close/>
                </a:path>
              </a:pathLst>
            </a:custGeom>
            <a:solidFill>
              <a:srgbClr val="72A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2"/>
            <p:cNvSpPr/>
            <p:nvPr/>
          </p:nvSpPr>
          <p:spPr>
            <a:xfrm>
              <a:off x="6945190" y="3933372"/>
              <a:ext cx="1659685" cy="359215"/>
            </a:xfrm>
            <a:custGeom>
              <a:avLst/>
              <a:gdLst/>
              <a:ahLst/>
              <a:cxnLst/>
              <a:rect l="l" t="t" r="r" b="b"/>
              <a:pathLst>
                <a:path w="69933" h="15136" extrusionOk="0">
                  <a:moveTo>
                    <a:pt x="34967" y="0"/>
                  </a:moveTo>
                  <a:cubicBezTo>
                    <a:pt x="15661" y="0"/>
                    <a:pt x="0" y="3384"/>
                    <a:pt x="0" y="7568"/>
                  </a:cubicBezTo>
                  <a:cubicBezTo>
                    <a:pt x="0" y="11752"/>
                    <a:pt x="15661" y="15136"/>
                    <a:pt x="34967" y="15136"/>
                  </a:cubicBezTo>
                  <a:cubicBezTo>
                    <a:pt x="54286" y="15136"/>
                    <a:pt x="69933" y="11752"/>
                    <a:pt x="69933" y="7568"/>
                  </a:cubicBezTo>
                  <a:cubicBezTo>
                    <a:pt x="69933" y="3384"/>
                    <a:pt x="54286" y="0"/>
                    <a:pt x="34967" y="0"/>
                  </a:cubicBezTo>
                  <a:close/>
                </a:path>
              </a:pathLst>
            </a:custGeom>
            <a:solidFill>
              <a:srgbClr val="72A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2"/>
            <p:cNvSpPr/>
            <p:nvPr/>
          </p:nvSpPr>
          <p:spPr>
            <a:xfrm>
              <a:off x="7707170" y="1827990"/>
              <a:ext cx="195034" cy="294069"/>
            </a:xfrm>
            <a:custGeom>
              <a:avLst/>
              <a:gdLst/>
              <a:ahLst/>
              <a:cxnLst/>
              <a:rect l="l" t="t" r="r" b="b"/>
              <a:pathLst>
                <a:path w="8218" h="12391" extrusionOk="0">
                  <a:moveTo>
                    <a:pt x="8218" y="0"/>
                  </a:moveTo>
                  <a:lnTo>
                    <a:pt x="733" y="5994"/>
                  </a:lnTo>
                  <a:cubicBezTo>
                    <a:pt x="733" y="5994"/>
                    <a:pt x="1" y="11145"/>
                    <a:pt x="3232" y="12318"/>
                  </a:cubicBezTo>
                  <a:cubicBezTo>
                    <a:pt x="3367" y="12367"/>
                    <a:pt x="3499" y="12391"/>
                    <a:pt x="3629" y="12391"/>
                  </a:cubicBezTo>
                  <a:cubicBezTo>
                    <a:pt x="6607" y="12391"/>
                    <a:pt x="8218" y="1"/>
                    <a:pt x="8218" y="0"/>
                  </a:cubicBez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2"/>
            <p:cNvSpPr/>
            <p:nvPr/>
          </p:nvSpPr>
          <p:spPr>
            <a:xfrm>
              <a:off x="6872759" y="2043600"/>
              <a:ext cx="37640" cy="23994"/>
            </a:xfrm>
            <a:custGeom>
              <a:avLst/>
              <a:gdLst/>
              <a:ahLst/>
              <a:cxnLst/>
              <a:rect l="l" t="t" r="r" b="b"/>
              <a:pathLst>
                <a:path w="1586" h="1011" extrusionOk="0">
                  <a:moveTo>
                    <a:pt x="1432" y="0"/>
                  </a:moveTo>
                  <a:cubicBezTo>
                    <a:pt x="1416" y="0"/>
                    <a:pt x="1399" y="5"/>
                    <a:pt x="1381" y="16"/>
                  </a:cubicBezTo>
                  <a:lnTo>
                    <a:pt x="83" y="803"/>
                  </a:lnTo>
                  <a:cubicBezTo>
                    <a:pt x="1" y="858"/>
                    <a:pt x="28" y="1010"/>
                    <a:pt x="139" y="1010"/>
                  </a:cubicBezTo>
                  <a:cubicBezTo>
                    <a:pt x="166" y="1010"/>
                    <a:pt x="180" y="996"/>
                    <a:pt x="194" y="996"/>
                  </a:cubicBezTo>
                  <a:lnTo>
                    <a:pt x="1492" y="209"/>
                  </a:lnTo>
                  <a:cubicBezTo>
                    <a:pt x="1585" y="139"/>
                    <a:pt x="1521" y="0"/>
                    <a:pt x="14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2"/>
            <p:cNvSpPr/>
            <p:nvPr/>
          </p:nvSpPr>
          <p:spPr>
            <a:xfrm>
              <a:off x="6910446" y="1667203"/>
              <a:ext cx="416766" cy="375140"/>
            </a:xfrm>
            <a:custGeom>
              <a:avLst/>
              <a:gdLst/>
              <a:ahLst/>
              <a:cxnLst/>
              <a:rect l="l" t="t" r="r" b="b"/>
              <a:pathLst>
                <a:path w="17561" h="15807" extrusionOk="0">
                  <a:moveTo>
                    <a:pt x="17393" y="1"/>
                  </a:moveTo>
                  <a:cubicBezTo>
                    <a:pt x="17372" y="1"/>
                    <a:pt x="17352" y="7"/>
                    <a:pt x="17332" y="22"/>
                  </a:cubicBezTo>
                  <a:cubicBezTo>
                    <a:pt x="16890" y="395"/>
                    <a:pt x="16476" y="809"/>
                    <a:pt x="16130" y="1279"/>
                  </a:cubicBezTo>
                  <a:cubicBezTo>
                    <a:pt x="15978" y="1445"/>
                    <a:pt x="15840" y="1610"/>
                    <a:pt x="15702" y="1776"/>
                  </a:cubicBezTo>
                  <a:cubicBezTo>
                    <a:pt x="15122" y="2439"/>
                    <a:pt x="14307" y="2978"/>
                    <a:pt x="13216" y="3433"/>
                  </a:cubicBezTo>
                  <a:cubicBezTo>
                    <a:pt x="12719" y="3627"/>
                    <a:pt x="12181" y="3806"/>
                    <a:pt x="11615" y="3972"/>
                  </a:cubicBezTo>
                  <a:cubicBezTo>
                    <a:pt x="10358" y="4359"/>
                    <a:pt x="9074" y="4759"/>
                    <a:pt x="8148" y="5657"/>
                  </a:cubicBezTo>
                  <a:cubicBezTo>
                    <a:pt x="7637" y="6140"/>
                    <a:pt x="7347" y="6748"/>
                    <a:pt x="7057" y="7341"/>
                  </a:cubicBezTo>
                  <a:cubicBezTo>
                    <a:pt x="6781" y="7949"/>
                    <a:pt x="6505" y="8515"/>
                    <a:pt x="6022" y="8971"/>
                  </a:cubicBezTo>
                  <a:cubicBezTo>
                    <a:pt x="5538" y="9427"/>
                    <a:pt x="4903" y="9703"/>
                    <a:pt x="4295" y="9979"/>
                  </a:cubicBezTo>
                  <a:cubicBezTo>
                    <a:pt x="3550" y="10310"/>
                    <a:pt x="2790" y="10642"/>
                    <a:pt x="2252" y="11319"/>
                  </a:cubicBezTo>
                  <a:cubicBezTo>
                    <a:pt x="1741" y="11968"/>
                    <a:pt x="1395" y="12713"/>
                    <a:pt x="1216" y="13514"/>
                  </a:cubicBezTo>
                  <a:cubicBezTo>
                    <a:pt x="1174" y="13666"/>
                    <a:pt x="1133" y="13804"/>
                    <a:pt x="1105" y="13956"/>
                  </a:cubicBezTo>
                  <a:cubicBezTo>
                    <a:pt x="953" y="14647"/>
                    <a:pt x="829" y="15241"/>
                    <a:pt x="111" y="15613"/>
                  </a:cubicBezTo>
                  <a:cubicBezTo>
                    <a:pt x="1" y="15655"/>
                    <a:pt x="42" y="15807"/>
                    <a:pt x="153" y="15807"/>
                  </a:cubicBezTo>
                  <a:lnTo>
                    <a:pt x="194" y="15807"/>
                  </a:lnTo>
                  <a:cubicBezTo>
                    <a:pt x="1009" y="15392"/>
                    <a:pt x="1147" y="14716"/>
                    <a:pt x="1313" y="14011"/>
                  </a:cubicBezTo>
                  <a:cubicBezTo>
                    <a:pt x="1340" y="13860"/>
                    <a:pt x="1368" y="13721"/>
                    <a:pt x="1409" y="13570"/>
                  </a:cubicBezTo>
                  <a:cubicBezTo>
                    <a:pt x="1589" y="12796"/>
                    <a:pt x="1934" y="12064"/>
                    <a:pt x="2417" y="11443"/>
                  </a:cubicBezTo>
                  <a:cubicBezTo>
                    <a:pt x="2928" y="10808"/>
                    <a:pt x="3633" y="10504"/>
                    <a:pt x="4392" y="10172"/>
                  </a:cubicBezTo>
                  <a:cubicBezTo>
                    <a:pt x="5014" y="9896"/>
                    <a:pt x="5663" y="9606"/>
                    <a:pt x="6187" y="9123"/>
                  </a:cubicBezTo>
                  <a:cubicBezTo>
                    <a:pt x="6698" y="8640"/>
                    <a:pt x="7002" y="8004"/>
                    <a:pt x="7265" y="7438"/>
                  </a:cubicBezTo>
                  <a:cubicBezTo>
                    <a:pt x="7541" y="6858"/>
                    <a:pt x="7817" y="6264"/>
                    <a:pt x="8300" y="5795"/>
                  </a:cubicBezTo>
                  <a:cubicBezTo>
                    <a:pt x="9198" y="4952"/>
                    <a:pt x="10455" y="4552"/>
                    <a:pt x="11684" y="4179"/>
                  </a:cubicBezTo>
                  <a:cubicBezTo>
                    <a:pt x="12236" y="4013"/>
                    <a:pt x="12788" y="3834"/>
                    <a:pt x="13313" y="3627"/>
                  </a:cubicBezTo>
                  <a:cubicBezTo>
                    <a:pt x="14418" y="3157"/>
                    <a:pt x="15260" y="2605"/>
                    <a:pt x="15868" y="1914"/>
                  </a:cubicBezTo>
                  <a:cubicBezTo>
                    <a:pt x="16020" y="1749"/>
                    <a:pt x="16158" y="1583"/>
                    <a:pt x="16296" y="1403"/>
                  </a:cubicBezTo>
                  <a:cubicBezTo>
                    <a:pt x="16641" y="961"/>
                    <a:pt x="17028" y="561"/>
                    <a:pt x="17470" y="202"/>
                  </a:cubicBezTo>
                  <a:cubicBezTo>
                    <a:pt x="17560" y="134"/>
                    <a:pt x="17484" y="1"/>
                    <a:pt x="17393" y="1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8005084" y="1950569"/>
              <a:ext cx="82945" cy="84559"/>
            </a:xfrm>
            <a:custGeom>
              <a:avLst/>
              <a:gdLst/>
              <a:ahLst/>
              <a:cxnLst/>
              <a:rect l="l" t="t" r="r" b="b"/>
              <a:pathLst>
                <a:path w="3495" h="3563" extrusionOk="0">
                  <a:moveTo>
                    <a:pt x="1838" y="0"/>
                  </a:moveTo>
                  <a:lnTo>
                    <a:pt x="1" y="829"/>
                  </a:lnTo>
                  <a:lnTo>
                    <a:pt x="1354" y="3563"/>
                  </a:lnTo>
                  <a:lnTo>
                    <a:pt x="3495" y="256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rgbClr val="8C28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8047043" y="1929138"/>
              <a:ext cx="72123" cy="82399"/>
            </a:xfrm>
            <a:custGeom>
              <a:avLst/>
              <a:gdLst/>
              <a:ahLst/>
              <a:cxnLst/>
              <a:rect l="l" t="t" r="r" b="b"/>
              <a:pathLst>
                <a:path w="3039" h="3472" extrusionOk="0">
                  <a:moveTo>
                    <a:pt x="2248" y="0"/>
                  </a:moveTo>
                  <a:cubicBezTo>
                    <a:pt x="1377" y="0"/>
                    <a:pt x="1" y="958"/>
                    <a:pt x="1" y="958"/>
                  </a:cubicBezTo>
                  <a:cubicBezTo>
                    <a:pt x="1" y="958"/>
                    <a:pt x="912" y="3444"/>
                    <a:pt x="1727" y="3472"/>
                  </a:cubicBezTo>
                  <a:cubicBezTo>
                    <a:pt x="1729" y="3472"/>
                    <a:pt x="1731" y="3472"/>
                    <a:pt x="1732" y="3472"/>
                  </a:cubicBezTo>
                  <a:cubicBezTo>
                    <a:pt x="2530" y="3472"/>
                    <a:pt x="3038" y="557"/>
                    <a:pt x="2790" y="226"/>
                  </a:cubicBezTo>
                  <a:cubicBezTo>
                    <a:pt x="2665" y="64"/>
                    <a:pt x="2473" y="0"/>
                    <a:pt x="2248" y="0"/>
                  </a:cubicBezTo>
                  <a:close/>
                </a:path>
              </a:pathLst>
            </a:custGeom>
            <a:solidFill>
              <a:srgbClr val="8C28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7813372" y="3984824"/>
              <a:ext cx="253368" cy="133733"/>
            </a:xfrm>
            <a:custGeom>
              <a:avLst/>
              <a:gdLst/>
              <a:ahLst/>
              <a:cxnLst/>
              <a:rect l="l" t="t" r="r" b="b"/>
              <a:pathLst>
                <a:path w="10676" h="5635" extrusionOk="0">
                  <a:moveTo>
                    <a:pt x="111" y="0"/>
                  </a:moveTo>
                  <a:cubicBezTo>
                    <a:pt x="111" y="0"/>
                    <a:pt x="42" y="1091"/>
                    <a:pt x="28" y="1796"/>
                  </a:cubicBezTo>
                  <a:cubicBezTo>
                    <a:pt x="28" y="2307"/>
                    <a:pt x="0" y="2804"/>
                    <a:pt x="0" y="3232"/>
                  </a:cubicBezTo>
                  <a:cubicBezTo>
                    <a:pt x="0" y="4047"/>
                    <a:pt x="622" y="4737"/>
                    <a:pt x="1437" y="4834"/>
                  </a:cubicBezTo>
                  <a:cubicBezTo>
                    <a:pt x="3556" y="5131"/>
                    <a:pt x="7402" y="5635"/>
                    <a:pt x="9119" y="5635"/>
                  </a:cubicBezTo>
                  <a:cubicBezTo>
                    <a:pt x="9394" y="5635"/>
                    <a:pt x="9614" y="5622"/>
                    <a:pt x="9764" y="5593"/>
                  </a:cubicBezTo>
                  <a:cubicBezTo>
                    <a:pt x="10496" y="5455"/>
                    <a:pt x="10675" y="5082"/>
                    <a:pt x="10675" y="4751"/>
                  </a:cubicBezTo>
                  <a:cubicBezTo>
                    <a:pt x="10675" y="4433"/>
                    <a:pt x="10454" y="4157"/>
                    <a:pt x="10150" y="4074"/>
                  </a:cubicBezTo>
                  <a:cubicBezTo>
                    <a:pt x="8521" y="3743"/>
                    <a:pt x="4005" y="69"/>
                    <a:pt x="4005" y="69"/>
                  </a:cubicBezTo>
                  <a:lnTo>
                    <a:pt x="111" y="0"/>
                  </a:lnTo>
                  <a:close/>
                </a:path>
              </a:pathLst>
            </a:custGeom>
            <a:solidFill>
              <a:srgbClr val="D98A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6873732" y="1604905"/>
              <a:ext cx="887548" cy="620534"/>
            </a:xfrm>
            <a:custGeom>
              <a:avLst/>
              <a:gdLst/>
              <a:ahLst/>
              <a:cxnLst/>
              <a:rect l="l" t="t" r="r" b="b"/>
              <a:pathLst>
                <a:path w="37398" h="26147" extrusionOk="0">
                  <a:moveTo>
                    <a:pt x="24188" y="0"/>
                  </a:moveTo>
                  <a:cubicBezTo>
                    <a:pt x="22665" y="0"/>
                    <a:pt x="21563" y="1413"/>
                    <a:pt x="19569" y="2178"/>
                  </a:cubicBezTo>
                  <a:cubicBezTo>
                    <a:pt x="18147" y="3034"/>
                    <a:pt x="17553" y="4815"/>
                    <a:pt x="16324" y="5893"/>
                  </a:cubicBezTo>
                  <a:cubicBezTo>
                    <a:pt x="15316" y="6749"/>
                    <a:pt x="14335" y="7177"/>
                    <a:pt x="13079" y="7688"/>
                  </a:cubicBezTo>
                  <a:cubicBezTo>
                    <a:pt x="12305" y="8005"/>
                    <a:pt x="10786" y="8323"/>
                    <a:pt x="10234" y="8931"/>
                  </a:cubicBezTo>
                  <a:cubicBezTo>
                    <a:pt x="9792" y="9428"/>
                    <a:pt x="9972" y="10160"/>
                    <a:pt x="9820" y="10726"/>
                  </a:cubicBezTo>
                  <a:cubicBezTo>
                    <a:pt x="9640" y="11444"/>
                    <a:pt x="9102" y="12038"/>
                    <a:pt x="8549" y="12521"/>
                  </a:cubicBezTo>
                  <a:cubicBezTo>
                    <a:pt x="7320" y="13571"/>
                    <a:pt x="4917" y="13792"/>
                    <a:pt x="4323" y="15352"/>
                  </a:cubicBezTo>
                  <a:cubicBezTo>
                    <a:pt x="3992" y="16236"/>
                    <a:pt x="4710" y="16802"/>
                    <a:pt x="4185" y="17783"/>
                  </a:cubicBezTo>
                  <a:cubicBezTo>
                    <a:pt x="3329" y="19371"/>
                    <a:pt x="1147" y="20379"/>
                    <a:pt x="567" y="22036"/>
                  </a:cubicBezTo>
                  <a:cubicBezTo>
                    <a:pt x="1" y="23638"/>
                    <a:pt x="2086" y="25640"/>
                    <a:pt x="3619" y="25792"/>
                  </a:cubicBezTo>
                  <a:cubicBezTo>
                    <a:pt x="3698" y="25799"/>
                    <a:pt x="3776" y="25802"/>
                    <a:pt x="3853" y="25802"/>
                  </a:cubicBezTo>
                  <a:cubicBezTo>
                    <a:pt x="4718" y="25802"/>
                    <a:pt x="5531" y="25409"/>
                    <a:pt x="6367" y="25295"/>
                  </a:cubicBezTo>
                  <a:cubicBezTo>
                    <a:pt x="6629" y="25256"/>
                    <a:pt x="6877" y="25238"/>
                    <a:pt x="7116" y="25238"/>
                  </a:cubicBezTo>
                  <a:cubicBezTo>
                    <a:pt x="7973" y="25238"/>
                    <a:pt x="8709" y="25471"/>
                    <a:pt x="9530" y="25806"/>
                  </a:cubicBezTo>
                  <a:cubicBezTo>
                    <a:pt x="10073" y="26042"/>
                    <a:pt x="10623" y="26147"/>
                    <a:pt x="11167" y="26147"/>
                  </a:cubicBezTo>
                  <a:cubicBezTo>
                    <a:pt x="12626" y="26147"/>
                    <a:pt x="14036" y="25390"/>
                    <a:pt x="15123" y="24384"/>
                  </a:cubicBezTo>
                  <a:cubicBezTo>
                    <a:pt x="16241" y="23362"/>
                    <a:pt x="16738" y="22271"/>
                    <a:pt x="17622" y="21138"/>
                  </a:cubicBezTo>
                  <a:cubicBezTo>
                    <a:pt x="18464" y="20047"/>
                    <a:pt x="19970" y="19426"/>
                    <a:pt x="21240" y="18887"/>
                  </a:cubicBezTo>
                  <a:cubicBezTo>
                    <a:pt x="22063" y="18540"/>
                    <a:pt x="22860" y="18437"/>
                    <a:pt x="23652" y="18437"/>
                  </a:cubicBezTo>
                  <a:cubicBezTo>
                    <a:pt x="24807" y="18437"/>
                    <a:pt x="25951" y="18656"/>
                    <a:pt x="27149" y="18656"/>
                  </a:cubicBezTo>
                  <a:cubicBezTo>
                    <a:pt x="27512" y="18656"/>
                    <a:pt x="27881" y="18636"/>
                    <a:pt x="28256" y="18584"/>
                  </a:cubicBezTo>
                  <a:cubicBezTo>
                    <a:pt x="28328" y="18574"/>
                    <a:pt x="28403" y="18569"/>
                    <a:pt x="28481" y="18569"/>
                  </a:cubicBezTo>
                  <a:cubicBezTo>
                    <a:pt x="30193" y="18569"/>
                    <a:pt x="33285" y="20838"/>
                    <a:pt x="34934" y="20838"/>
                  </a:cubicBezTo>
                  <a:cubicBezTo>
                    <a:pt x="35314" y="20838"/>
                    <a:pt x="35617" y="20717"/>
                    <a:pt x="35809" y="20420"/>
                  </a:cubicBezTo>
                  <a:cubicBezTo>
                    <a:pt x="37398" y="17990"/>
                    <a:pt x="34801" y="11044"/>
                    <a:pt x="32592" y="9386"/>
                  </a:cubicBezTo>
                  <a:cubicBezTo>
                    <a:pt x="32081" y="9027"/>
                    <a:pt x="31653" y="8572"/>
                    <a:pt x="31307" y="8047"/>
                  </a:cubicBezTo>
                  <a:cubicBezTo>
                    <a:pt x="31045" y="7619"/>
                    <a:pt x="30948" y="6970"/>
                    <a:pt x="30576" y="6597"/>
                  </a:cubicBezTo>
                  <a:cubicBezTo>
                    <a:pt x="30092" y="6086"/>
                    <a:pt x="29277" y="6017"/>
                    <a:pt x="28684" y="5644"/>
                  </a:cubicBezTo>
                  <a:cubicBezTo>
                    <a:pt x="26640" y="4346"/>
                    <a:pt x="27855" y="1543"/>
                    <a:pt x="25604" y="383"/>
                  </a:cubicBezTo>
                  <a:cubicBezTo>
                    <a:pt x="25079" y="112"/>
                    <a:pt x="24617" y="0"/>
                    <a:pt x="24188" y="0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7086114" y="2120446"/>
              <a:ext cx="96710" cy="213925"/>
            </a:xfrm>
            <a:custGeom>
              <a:avLst/>
              <a:gdLst/>
              <a:ahLst/>
              <a:cxnLst/>
              <a:rect l="l" t="t" r="r" b="b"/>
              <a:pathLst>
                <a:path w="4075" h="9014" extrusionOk="0">
                  <a:moveTo>
                    <a:pt x="2762" y="0"/>
                  </a:moveTo>
                  <a:cubicBezTo>
                    <a:pt x="2701" y="0"/>
                    <a:pt x="2632" y="3"/>
                    <a:pt x="2555" y="9"/>
                  </a:cubicBezTo>
                  <a:cubicBezTo>
                    <a:pt x="1699" y="92"/>
                    <a:pt x="843" y="216"/>
                    <a:pt x="1" y="396"/>
                  </a:cubicBezTo>
                  <a:lnTo>
                    <a:pt x="373" y="5754"/>
                  </a:lnTo>
                  <a:lnTo>
                    <a:pt x="3301" y="9013"/>
                  </a:lnTo>
                  <a:cubicBezTo>
                    <a:pt x="3301" y="9013"/>
                    <a:pt x="4074" y="5561"/>
                    <a:pt x="3467" y="3061"/>
                  </a:cubicBezTo>
                  <a:cubicBezTo>
                    <a:pt x="2910" y="716"/>
                    <a:pt x="3689" y="0"/>
                    <a:pt x="2762" y="0"/>
                  </a:cubicBez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2"/>
            <p:cNvSpPr/>
            <p:nvPr/>
          </p:nvSpPr>
          <p:spPr>
            <a:xfrm>
              <a:off x="6725285" y="1755226"/>
              <a:ext cx="512931" cy="386175"/>
            </a:xfrm>
            <a:custGeom>
              <a:avLst/>
              <a:gdLst/>
              <a:ahLst/>
              <a:cxnLst/>
              <a:rect l="l" t="t" r="r" b="b"/>
              <a:pathLst>
                <a:path w="21613" h="16272" extrusionOk="0">
                  <a:moveTo>
                    <a:pt x="3135" y="0"/>
                  </a:moveTo>
                  <a:lnTo>
                    <a:pt x="0" y="3853"/>
                  </a:lnTo>
                  <a:cubicBezTo>
                    <a:pt x="3718" y="14623"/>
                    <a:pt x="10979" y="16272"/>
                    <a:pt x="15077" y="16272"/>
                  </a:cubicBezTo>
                  <a:cubicBezTo>
                    <a:pt x="16885" y="16272"/>
                    <a:pt x="18077" y="15951"/>
                    <a:pt x="18077" y="15951"/>
                  </a:cubicBezTo>
                  <a:lnTo>
                    <a:pt x="21612" y="2928"/>
                  </a:lnTo>
                  <a:lnTo>
                    <a:pt x="21612" y="2928"/>
                  </a:lnTo>
                  <a:cubicBezTo>
                    <a:pt x="18598" y="3772"/>
                    <a:pt x="16014" y="4101"/>
                    <a:pt x="13817" y="4101"/>
                  </a:cubicBezTo>
                  <a:cubicBezTo>
                    <a:pt x="6062" y="4101"/>
                    <a:pt x="3135" y="0"/>
                    <a:pt x="3135" y="0"/>
                  </a:cubicBezTo>
                  <a:close/>
                </a:path>
              </a:pathLst>
            </a:custGeom>
            <a:solidFill>
              <a:srgbClr val="D98A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7471530" y="1809954"/>
              <a:ext cx="601097" cy="447073"/>
            </a:xfrm>
            <a:custGeom>
              <a:avLst/>
              <a:gdLst/>
              <a:ahLst/>
              <a:cxnLst/>
              <a:rect l="l" t="t" r="r" b="b"/>
              <a:pathLst>
                <a:path w="25328" h="18838" extrusionOk="0">
                  <a:moveTo>
                    <a:pt x="1423" y="1"/>
                  </a:moveTo>
                  <a:cubicBezTo>
                    <a:pt x="1423" y="1"/>
                    <a:pt x="1" y="8604"/>
                    <a:pt x="2058" y="11725"/>
                  </a:cubicBezTo>
                  <a:cubicBezTo>
                    <a:pt x="4126" y="14827"/>
                    <a:pt x="4612" y="18837"/>
                    <a:pt x="11730" y="18837"/>
                  </a:cubicBezTo>
                  <a:cubicBezTo>
                    <a:pt x="11742" y="18837"/>
                    <a:pt x="11754" y="18837"/>
                    <a:pt x="11767" y="18837"/>
                  </a:cubicBezTo>
                  <a:cubicBezTo>
                    <a:pt x="17677" y="18809"/>
                    <a:pt x="25328" y="12195"/>
                    <a:pt x="25328" y="12195"/>
                  </a:cubicBezTo>
                  <a:lnTo>
                    <a:pt x="21875" y="5607"/>
                  </a:lnTo>
                  <a:cubicBezTo>
                    <a:pt x="21875" y="5607"/>
                    <a:pt x="15674" y="9658"/>
                    <a:pt x="12913" y="9658"/>
                  </a:cubicBezTo>
                  <a:cubicBezTo>
                    <a:pt x="12379" y="9658"/>
                    <a:pt x="11973" y="9506"/>
                    <a:pt x="11767" y="9143"/>
                  </a:cubicBezTo>
                  <a:cubicBezTo>
                    <a:pt x="7624" y="1893"/>
                    <a:pt x="1424" y="1"/>
                    <a:pt x="1423" y="1"/>
                  </a:cubicBezTo>
                  <a:close/>
                </a:path>
              </a:pathLst>
            </a:custGeom>
            <a:solidFill>
              <a:srgbClr val="D98A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2"/>
            <p:cNvSpPr/>
            <p:nvPr/>
          </p:nvSpPr>
          <p:spPr>
            <a:xfrm>
              <a:off x="7762561" y="3842263"/>
              <a:ext cx="145884" cy="144222"/>
            </a:xfrm>
            <a:custGeom>
              <a:avLst/>
              <a:gdLst/>
              <a:ahLst/>
              <a:cxnLst/>
              <a:rect l="l" t="t" r="r" b="b"/>
              <a:pathLst>
                <a:path w="6147" h="6077" extrusionOk="0">
                  <a:moveTo>
                    <a:pt x="1" y="0"/>
                  </a:moveTo>
                  <a:lnTo>
                    <a:pt x="2252" y="6007"/>
                  </a:lnTo>
                  <a:lnTo>
                    <a:pt x="6146" y="6076"/>
                  </a:lnTo>
                  <a:lnTo>
                    <a:pt x="5718" y="2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C28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7078899" y="3963512"/>
              <a:ext cx="257640" cy="124382"/>
            </a:xfrm>
            <a:custGeom>
              <a:avLst/>
              <a:gdLst/>
              <a:ahLst/>
              <a:cxnLst/>
              <a:rect l="l" t="t" r="r" b="b"/>
              <a:pathLst>
                <a:path w="10856" h="5241" extrusionOk="0">
                  <a:moveTo>
                    <a:pt x="3868" y="1"/>
                  </a:moveTo>
                  <a:lnTo>
                    <a:pt x="222" y="305"/>
                  </a:lnTo>
                  <a:cubicBezTo>
                    <a:pt x="84" y="829"/>
                    <a:pt x="15" y="1368"/>
                    <a:pt x="1" y="1920"/>
                  </a:cubicBezTo>
                  <a:cubicBezTo>
                    <a:pt x="28" y="2431"/>
                    <a:pt x="56" y="2915"/>
                    <a:pt x="70" y="3343"/>
                  </a:cubicBezTo>
                  <a:cubicBezTo>
                    <a:pt x="125" y="4171"/>
                    <a:pt x="788" y="4807"/>
                    <a:pt x="1603" y="4862"/>
                  </a:cubicBezTo>
                  <a:cubicBezTo>
                    <a:pt x="3409" y="5014"/>
                    <a:pt x="6490" y="5241"/>
                    <a:pt x="8425" y="5241"/>
                  </a:cubicBezTo>
                  <a:cubicBezTo>
                    <a:pt x="9123" y="5241"/>
                    <a:pt x="9672" y="5211"/>
                    <a:pt x="9958" y="5138"/>
                  </a:cubicBezTo>
                  <a:cubicBezTo>
                    <a:pt x="10690" y="4958"/>
                    <a:pt x="10855" y="4586"/>
                    <a:pt x="10828" y="4254"/>
                  </a:cubicBezTo>
                  <a:cubicBezTo>
                    <a:pt x="10800" y="3936"/>
                    <a:pt x="10565" y="3674"/>
                    <a:pt x="10261" y="3619"/>
                  </a:cubicBezTo>
                  <a:cubicBezTo>
                    <a:pt x="8618" y="3384"/>
                    <a:pt x="3868" y="1"/>
                    <a:pt x="3868" y="1"/>
                  </a:cubicBezTo>
                  <a:close/>
                </a:path>
              </a:pathLst>
            </a:custGeom>
            <a:solidFill>
              <a:srgbClr val="D98A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7075624" y="3832105"/>
              <a:ext cx="131454" cy="138645"/>
            </a:xfrm>
            <a:custGeom>
              <a:avLst/>
              <a:gdLst/>
              <a:ahLst/>
              <a:cxnLst/>
              <a:rect l="l" t="t" r="r" b="b"/>
              <a:pathLst>
                <a:path w="5539" h="5842" extrusionOk="0">
                  <a:moveTo>
                    <a:pt x="5538" y="0"/>
                  </a:moveTo>
                  <a:lnTo>
                    <a:pt x="1" y="566"/>
                  </a:lnTo>
                  <a:lnTo>
                    <a:pt x="374" y="5842"/>
                  </a:lnTo>
                  <a:lnTo>
                    <a:pt x="4006" y="5538"/>
                  </a:lnTo>
                  <a:lnTo>
                    <a:pt x="5538" y="0"/>
                  </a:lnTo>
                  <a:close/>
                </a:path>
              </a:pathLst>
            </a:custGeom>
            <a:solidFill>
              <a:srgbClr val="DFC4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7001223" y="2518843"/>
              <a:ext cx="623382" cy="1412914"/>
            </a:xfrm>
            <a:custGeom>
              <a:avLst/>
              <a:gdLst/>
              <a:ahLst/>
              <a:cxnLst/>
              <a:rect l="l" t="t" r="r" b="b"/>
              <a:pathLst>
                <a:path w="26267" h="59535" extrusionOk="0">
                  <a:moveTo>
                    <a:pt x="6146" y="1"/>
                  </a:moveTo>
                  <a:cubicBezTo>
                    <a:pt x="6146" y="1"/>
                    <a:pt x="3191" y="3978"/>
                    <a:pt x="3674" y="12001"/>
                  </a:cubicBezTo>
                  <a:cubicBezTo>
                    <a:pt x="4254" y="21420"/>
                    <a:pt x="1" y="31169"/>
                    <a:pt x="1396" y="58568"/>
                  </a:cubicBezTo>
                  <a:lnTo>
                    <a:pt x="8853" y="59534"/>
                  </a:lnTo>
                  <a:cubicBezTo>
                    <a:pt x="8853" y="59534"/>
                    <a:pt x="15509" y="38723"/>
                    <a:pt x="19334" y="20425"/>
                  </a:cubicBezTo>
                  <a:cubicBezTo>
                    <a:pt x="21282" y="11104"/>
                    <a:pt x="26267" y="2721"/>
                    <a:pt x="26267" y="2721"/>
                  </a:cubicBezTo>
                  <a:lnTo>
                    <a:pt x="15841" y="1313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7109704" y="2518843"/>
              <a:ext cx="908195" cy="1432565"/>
            </a:xfrm>
            <a:custGeom>
              <a:avLst/>
              <a:gdLst/>
              <a:ahLst/>
              <a:cxnLst/>
              <a:rect l="l" t="t" r="r" b="b"/>
              <a:pathLst>
                <a:path w="38268" h="60363" extrusionOk="0">
                  <a:moveTo>
                    <a:pt x="1575" y="1"/>
                  </a:moveTo>
                  <a:lnTo>
                    <a:pt x="1575" y="1"/>
                  </a:lnTo>
                  <a:cubicBezTo>
                    <a:pt x="1575" y="1"/>
                    <a:pt x="1" y="5097"/>
                    <a:pt x="2349" y="10897"/>
                  </a:cubicBezTo>
                  <a:cubicBezTo>
                    <a:pt x="5000" y="17456"/>
                    <a:pt x="8867" y="11919"/>
                    <a:pt x="11339" y="17553"/>
                  </a:cubicBezTo>
                  <a:cubicBezTo>
                    <a:pt x="13686" y="22883"/>
                    <a:pt x="21820" y="32550"/>
                    <a:pt x="21820" y="32550"/>
                  </a:cubicBezTo>
                  <a:cubicBezTo>
                    <a:pt x="22718" y="33558"/>
                    <a:pt x="27579" y="58457"/>
                    <a:pt x="27316" y="60100"/>
                  </a:cubicBezTo>
                  <a:lnTo>
                    <a:pt x="34097" y="60363"/>
                  </a:lnTo>
                  <a:cubicBezTo>
                    <a:pt x="34097" y="60363"/>
                    <a:pt x="38268" y="41333"/>
                    <a:pt x="31501" y="21074"/>
                  </a:cubicBezTo>
                  <a:lnTo>
                    <a:pt x="21696" y="2721"/>
                  </a:lnTo>
                  <a:lnTo>
                    <a:pt x="1575" y="1"/>
                  </a:ln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2"/>
            <p:cNvSpPr/>
            <p:nvPr/>
          </p:nvSpPr>
          <p:spPr>
            <a:xfrm>
              <a:off x="7467614" y="1640527"/>
              <a:ext cx="96045" cy="134065"/>
            </a:xfrm>
            <a:custGeom>
              <a:avLst/>
              <a:gdLst/>
              <a:ahLst/>
              <a:cxnLst/>
              <a:rect l="l" t="t" r="r" b="b"/>
              <a:pathLst>
                <a:path w="4047" h="5649" extrusionOk="0">
                  <a:moveTo>
                    <a:pt x="1754" y="0"/>
                  </a:moveTo>
                  <a:cubicBezTo>
                    <a:pt x="1754" y="0"/>
                    <a:pt x="1511" y="319"/>
                    <a:pt x="940" y="319"/>
                  </a:cubicBezTo>
                  <a:cubicBezTo>
                    <a:pt x="917" y="319"/>
                    <a:pt x="894" y="319"/>
                    <a:pt x="870" y="318"/>
                  </a:cubicBezTo>
                  <a:cubicBezTo>
                    <a:pt x="869" y="318"/>
                    <a:pt x="868" y="318"/>
                    <a:pt x="868" y="318"/>
                  </a:cubicBezTo>
                  <a:cubicBezTo>
                    <a:pt x="234" y="318"/>
                    <a:pt x="0" y="5648"/>
                    <a:pt x="0" y="5648"/>
                  </a:cubicBezTo>
                  <a:cubicBezTo>
                    <a:pt x="0" y="5648"/>
                    <a:pt x="65" y="5649"/>
                    <a:pt x="177" y="5649"/>
                  </a:cubicBezTo>
                  <a:cubicBezTo>
                    <a:pt x="823" y="5649"/>
                    <a:pt x="3035" y="5629"/>
                    <a:pt x="3494" y="5358"/>
                  </a:cubicBezTo>
                  <a:cubicBezTo>
                    <a:pt x="4046" y="5041"/>
                    <a:pt x="3673" y="4958"/>
                    <a:pt x="3673" y="4958"/>
                  </a:cubicBezTo>
                  <a:cubicBezTo>
                    <a:pt x="2486" y="4488"/>
                    <a:pt x="1754" y="0"/>
                    <a:pt x="1754" y="0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7076621" y="1790612"/>
              <a:ext cx="658434" cy="872430"/>
            </a:xfrm>
            <a:custGeom>
              <a:avLst/>
              <a:gdLst/>
              <a:ahLst/>
              <a:cxnLst/>
              <a:rect l="l" t="t" r="r" b="b"/>
              <a:pathLst>
                <a:path w="27744" h="36761" extrusionOk="0">
                  <a:moveTo>
                    <a:pt x="14078" y="0"/>
                  </a:moveTo>
                  <a:cubicBezTo>
                    <a:pt x="13643" y="0"/>
                    <a:pt x="13208" y="14"/>
                    <a:pt x="12774" y="42"/>
                  </a:cubicBezTo>
                  <a:cubicBezTo>
                    <a:pt x="11076" y="153"/>
                    <a:pt x="9101" y="954"/>
                    <a:pt x="8548" y="1133"/>
                  </a:cubicBezTo>
                  <a:cubicBezTo>
                    <a:pt x="6546" y="1769"/>
                    <a:pt x="0" y="346"/>
                    <a:pt x="3535" y="15730"/>
                  </a:cubicBezTo>
                  <a:cubicBezTo>
                    <a:pt x="5662" y="24983"/>
                    <a:pt x="773" y="25728"/>
                    <a:pt x="1036" y="31114"/>
                  </a:cubicBezTo>
                  <a:cubicBezTo>
                    <a:pt x="1174" y="34076"/>
                    <a:pt x="8509" y="36761"/>
                    <a:pt x="14777" y="36761"/>
                  </a:cubicBezTo>
                  <a:cubicBezTo>
                    <a:pt x="18504" y="36761"/>
                    <a:pt x="21854" y="35811"/>
                    <a:pt x="23090" y="33406"/>
                  </a:cubicBezTo>
                  <a:lnTo>
                    <a:pt x="22855" y="19928"/>
                  </a:lnTo>
                  <a:cubicBezTo>
                    <a:pt x="22841" y="18768"/>
                    <a:pt x="22579" y="15661"/>
                    <a:pt x="22579" y="15661"/>
                  </a:cubicBezTo>
                  <a:cubicBezTo>
                    <a:pt x="24637" y="14763"/>
                    <a:pt x="27744" y="7500"/>
                    <a:pt x="17304" y="263"/>
                  </a:cubicBezTo>
                  <a:cubicBezTo>
                    <a:pt x="16232" y="86"/>
                    <a:pt x="15154" y="0"/>
                    <a:pt x="14078" y="0"/>
                  </a:cubicBezTo>
                  <a:close/>
                </a:path>
              </a:pathLst>
            </a:custGeom>
            <a:solidFill>
              <a:srgbClr val="D98A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7379447" y="1649830"/>
              <a:ext cx="109146" cy="203411"/>
            </a:xfrm>
            <a:custGeom>
              <a:avLst/>
              <a:gdLst/>
              <a:ahLst/>
              <a:cxnLst/>
              <a:rect l="l" t="t" r="r" b="b"/>
              <a:pathLst>
                <a:path w="4599" h="8571" extrusionOk="0">
                  <a:moveTo>
                    <a:pt x="1329" y="0"/>
                  </a:moveTo>
                  <a:cubicBezTo>
                    <a:pt x="1309" y="0"/>
                    <a:pt x="1290" y="3"/>
                    <a:pt x="1271" y="9"/>
                  </a:cubicBezTo>
                  <a:cubicBezTo>
                    <a:pt x="967" y="105"/>
                    <a:pt x="649" y="533"/>
                    <a:pt x="1188" y="1072"/>
                  </a:cubicBezTo>
                  <a:lnTo>
                    <a:pt x="1506" y="1680"/>
                  </a:lnTo>
                  <a:cubicBezTo>
                    <a:pt x="1450" y="1762"/>
                    <a:pt x="1409" y="1845"/>
                    <a:pt x="1381" y="1942"/>
                  </a:cubicBezTo>
                  <a:cubicBezTo>
                    <a:pt x="1381" y="1942"/>
                    <a:pt x="263" y="5560"/>
                    <a:pt x="0" y="5974"/>
                  </a:cubicBezTo>
                  <a:cubicBezTo>
                    <a:pt x="0" y="5974"/>
                    <a:pt x="1146" y="8405"/>
                    <a:pt x="2279" y="8543"/>
                  </a:cubicBezTo>
                  <a:cubicBezTo>
                    <a:pt x="2430" y="8561"/>
                    <a:pt x="2574" y="8570"/>
                    <a:pt x="2710" y="8570"/>
                  </a:cubicBezTo>
                  <a:cubicBezTo>
                    <a:pt x="3892" y="8570"/>
                    <a:pt x="4507" y="7895"/>
                    <a:pt x="4544" y="6941"/>
                  </a:cubicBezTo>
                  <a:cubicBezTo>
                    <a:pt x="4599" y="5891"/>
                    <a:pt x="4171" y="216"/>
                    <a:pt x="4171" y="216"/>
                  </a:cubicBezTo>
                  <a:cubicBezTo>
                    <a:pt x="4171" y="216"/>
                    <a:pt x="2859" y="616"/>
                    <a:pt x="2030" y="1196"/>
                  </a:cubicBezTo>
                  <a:cubicBezTo>
                    <a:pt x="2003" y="961"/>
                    <a:pt x="1947" y="727"/>
                    <a:pt x="1851" y="506"/>
                  </a:cubicBezTo>
                  <a:cubicBezTo>
                    <a:pt x="1851" y="506"/>
                    <a:pt x="1598" y="0"/>
                    <a:pt x="1329" y="0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7434507" y="1719177"/>
              <a:ext cx="52140" cy="61657"/>
            </a:xfrm>
            <a:custGeom>
              <a:avLst/>
              <a:gdLst/>
              <a:ahLst/>
              <a:cxnLst/>
              <a:rect l="l" t="t" r="r" b="b"/>
              <a:pathLst>
                <a:path w="2197" h="2598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0"/>
                    <a:pt x="0" y="0"/>
                    <a:pt x="0" y="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9" y="30"/>
                    <a:pt x="552" y="2598"/>
                    <a:pt x="2134" y="2598"/>
                  </a:cubicBezTo>
                  <a:cubicBezTo>
                    <a:pt x="2154" y="2598"/>
                    <a:pt x="2175" y="2598"/>
                    <a:pt x="2196" y="2597"/>
                  </a:cubicBezTo>
                  <a:cubicBezTo>
                    <a:pt x="2182" y="2155"/>
                    <a:pt x="2168" y="2003"/>
                    <a:pt x="2127" y="1409"/>
                  </a:cubicBezTo>
                  <a:cubicBezTo>
                    <a:pt x="2127" y="1409"/>
                    <a:pt x="677" y="1216"/>
                    <a:pt x="0" y="1"/>
                  </a:cubicBezTo>
                  <a:close/>
                </a:path>
              </a:pathLst>
            </a:custGeom>
            <a:solidFill>
              <a:srgbClr val="C69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7403536" y="1639578"/>
              <a:ext cx="103094" cy="113963"/>
            </a:xfrm>
            <a:custGeom>
              <a:avLst/>
              <a:gdLst/>
              <a:ahLst/>
              <a:cxnLst/>
              <a:rect l="l" t="t" r="r" b="b"/>
              <a:pathLst>
                <a:path w="4344" h="4802" extrusionOk="0">
                  <a:moveTo>
                    <a:pt x="3236" y="0"/>
                  </a:moveTo>
                  <a:cubicBezTo>
                    <a:pt x="1" y="0"/>
                    <a:pt x="504" y="1725"/>
                    <a:pt x="504" y="1725"/>
                  </a:cubicBezTo>
                  <a:cubicBezTo>
                    <a:pt x="504" y="1725"/>
                    <a:pt x="794" y="3548"/>
                    <a:pt x="1816" y="4266"/>
                  </a:cubicBezTo>
                  <a:cubicBezTo>
                    <a:pt x="2385" y="4663"/>
                    <a:pt x="2950" y="4801"/>
                    <a:pt x="3366" y="4801"/>
                  </a:cubicBezTo>
                  <a:cubicBezTo>
                    <a:pt x="3687" y="4801"/>
                    <a:pt x="3920" y="4719"/>
                    <a:pt x="3998" y="4611"/>
                  </a:cubicBezTo>
                  <a:cubicBezTo>
                    <a:pt x="4343" y="4100"/>
                    <a:pt x="4247" y="1835"/>
                    <a:pt x="3998" y="1476"/>
                  </a:cubicBezTo>
                  <a:cubicBezTo>
                    <a:pt x="3736" y="1131"/>
                    <a:pt x="3722" y="12"/>
                    <a:pt x="3722" y="12"/>
                  </a:cubicBezTo>
                  <a:cubicBezTo>
                    <a:pt x="3551" y="4"/>
                    <a:pt x="3389" y="0"/>
                    <a:pt x="3236" y="0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7293583" y="1570421"/>
              <a:ext cx="254009" cy="207446"/>
            </a:xfrm>
            <a:custGeom>
              <a:avLst/>
              <a:gdLst/>
              <a:ahLst/>
              <a:cxnLst/>
              <a:rect l="l" t="t" r="r" b="b"/>
              <a:pathLst>
                <a:path w="10703" h="8741" extrusionOk="0">
                  <a:moveTo>
                    <a:pt x="6790" y="0"/>
                  </a:moveTo>
                  <a:cubicBezTo>
                    <a:pt x="5440" y="0"/>
                    <a:pt x="3938" y="600"/>
                    <a:pt x="3038" y="1256"/>
                  </a:cubicBezTo>
                  <a:cubicBezTo>
                    <a:pt x="981" y="2761"/>
                    <a:pt x="1754" y="6489"/>
                    <a:pt x="622" y="7580"/>
                  </a:cubicBezTo>
                  <a:cubicBezTo>
                    <a:pt x="1" y="8181"/>
                    <a:pt x="1110" y="8740"/>
                    <a:pt x="2413" y="8740"/>
                  </a:cubicBezTo>
                  <a:cubicBezTo>
                    <a:pt x="2936" y="8740"/>
                    <a:pt x="3491" y="8650"/>
                    <a:pt x="3977" y="8437"/>
                  </a:cubicBezTo>
                  <a:cubicBezTo>
                    <a:pt x="4764" y="8091"/>
                    <a:pt x="6739" y="7069"/>
                    <a:pt x="5469" y="3852"/>
                  </a:cubicBezTo>
                  <a:cubicBezTo>
                    <a:pt x="7181" y="3824"/>
                    <a:pt x="10703" y="4086"/>
                    <a:pt x="9543" y="1559"/>
                  </a:cubicBezTo>
                  <a:cubicBezTo>
                    <a:pt x="9266" y="1035"/>
                    <a:pt x="8838" y="620"/>
                    <a:pt x="8327" y="344"/>
                  </a:cubicBezTo>
                  <a:cubicBezTo>
                    <a:pt x="7876" y="102"/>
                    <a:pt x="7346" y="0"/>
                    <a:pt x="6790" y="0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7589765" y="1949714"/>
              <a:ext cx="70248" cy="636340"/>
            </a:xfrm>
            <a:custGeom>
              <a:avLst/>
              <a:gdLst/>
              <a:ahLst/>
              <a:cxnLst/>
              <a:rect l="l" t="t" r="r" b="b"/>
              <a:pathLst>
                <a:path w="2960" h="26813" extrusionOk="0">
                  <a:moveTo>
                    <a:pt x="148" y="1"/>
                  </a:moveTo>
                  <a:cubicBezTo>
                    <a:pt x="65" y="1"/>
                    <a:pt x="1" y="115"/>
                    <a:pt x="73" y="188"/>
                  </a:cubicBezTo>
                  <a:cubicBezTo>
                    <a:pt x="87" y="202"/>
                    <a:pt x="2076" y="1527"/>
                    <a:pt x="2476" y="3847"/>
                  </a:cubicBezTo>
                  <a:cubicBezTo>
                    <a:pt x="2738" y="5449"/>
                    <a:pt x="2200" y="7148"/>
                    <a:pt x="874" y="8888"/>
                  </a:cubicBezTo>
                  <a:cubicBezTo>
                    <a:pt x="860" y="8902"/>
                    <a:pt x="846" y="8929"/>
                    <a:pt x="846" y="8957"/>
                  </a:cubicBezTo>
                  <a:cubicBezTo>
                    <a:pt x="860" y="8985"/>
                    <a:pt x="1067" y="12078"/>
                    <a:pt x="1123" y="13224"/>
                  </a:cubicBezTo>
                  <a:cubicBezTo>
                    <a:pt x="1192" y="14370"/>
                    <a:pt x="1357" y="26578"/>
                    <a:pt x="1357" y="26702"/>
                  </a:cubicBezTo>
                  <a:cubicBezTo>
                    <a:pt x="1357" y="26758"/>
                    <a:pt x="1413" y="26799"/>
                    <a:pt x="1468" y="26813"/>
                  </a:cubicBezTo>
                  <a:cubicBezTo>
                    <a:pt x="1537" y="26813"/>
                    <a:pt x="1578" y="26758"/>
                    <a:pt x="1578" y="26702"/>
                  </a:cubicBezTo>
                  <a:cubicBezTo>
                    <a:pt x="1578" y="26578"/>
                    <a:pt x="1399" y="14370"/>
                    <a:pt x="1344" y="13224"/>
                  </a:cubicBezTo>
                  <a:cubicBezTo>
                    <a:pt x="1288" y="12147"/>
                    <a:pt x="1095" y="9358"/>
                    <a:pt x="1067" y="8985"/>
                  </a:cubicBezTo>
                  <a:cubicBezTo>
                    <a:pt x="2421" y="7217"/>
                    <a:pt x="2959" y="5477"/>
                    <a:pt x="2683" y="3820"/>
                  </a:cubicBezTo>
                  <a:cubicBezTo>
                    <a:pt x="2269" y="1403"/>
                    <a:pt x="211" y="22"/>
                    <a:pt x="184" y="8"/>
                  </a:cubicBezTo>
                  <a:cubicBezTo>
                    <a:pt x="171" y="3"/>
                    <a:pt x="159" y="1"/>
                    <a:pt x="148" y="1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2"/>
            <p:cNvSpPr/>
            <p:nvPr/>
          </p:nvSpPr>
          <p:spPr>
            <a:xfrm>
              <a:off x="7488569" y="1686378"/>
              <a:ext cx="4960" cy="9256"/>
            </a:xfrm>
            <a:custGeom>
              <a:avLst/>
              <a:gdLst/>
              <a:ahLst/>
              <a:cxnLst/>
              <a:rect l="l" t="t" r="r" b="b"/>
              <a:pathLst>
                <a:path w="209" h="390" extrusionOk="0">
                  <a:moveTo>
                    <a:pt x="101" y="0"/>
                  </a:moveTo>
                  <a:cubicBezTo>
                    <a:pt x="51" y="0"/>
                    <a:pt x="15" y="91"/>
                    <a:pt x="15" y="195"/>
                  </a:cubicBezTo>
                  <a:cubicBezTo>
                    <a:pt x="1" y="305"/>
                    <a:pt x="42" y="388"/>
                    <a:pt x="98" y="388"/>
                  </a:cubicBezTo>
                  <a:cubicBezTo>
                    <a:pt x="101" y="389"/>
                    <a:pt x="105" y="389"/>
                    <a:pt x="108" y="389"/>
                  </a:cubicBezTo>
                  <a:cubicBezTo>
                    <a:pt x="158" y="389"/>
                    <a:pt x="194" y="298"/>
                    <a:pt x="194" y="195"/>
                  </a:cubicBezTo>
                  <a:cubicBezTo>
                    <a:pt x="208" y="84"/>
                    <a:pt x="167" y="1"/>
                    <a:pt x="111" y="1"/>
                  </a:cubicBezTo>
                  <a:cubicBezTo>
                    <a:pt x="108" y="1"/>
                    <a:pt x="104" y="0"/>
                    <a:pt x="101" y="0"/>
                  </a:cubicBezTo>
                  <a:close/>
                </a:path>
              </a:pathLst>
            </a:custGeom>
            <a:solidFill>
              <a:srgbClr val="392A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7469560" y="1685429"/>
              <a:ext cx="4960" cy="9517"/>
            </a:xfrm>
            <a:custGeom>
              <a:avLst/>
              <a:gdLst/>
              <a:ahLst/>
              <a:cxnLst/>
              <a:rect l="l" t="t" r="r" b="b"/>
              <a:pathLst>
                <a:path w="209" h="401" extrusionOk="0">
                  <a:moveTo>
                    <a:pt x="111" y="0"/>
                  </a:moveTo>
                  <a:cubicBezTo>
                    <a:pt x="70" y="0"/>
                    <a:pt x="15" y="83"/>
                    <a:pt x="15" y="193"/>
                  </a:cubicBezTo>
                  <a:cubicBezTo>
                    <a:pt x="1" y="304"/>
                    <a:pt x="42" y="401"/>
                    <a:pt x="98" y="401"/>
                  </a:cubicBezTo>
                  <a:cubicBezTo>
                    <a:pt x="153" y="401"/>
                    <a:pt x="194" y="318"/>
                    <a:pt x="208" y="207"/>
                  </a:cubicBezTo>
                  <a:cubicBezTo>
                    <a:pt x="208" y="97"/>
                    <a:pt x="167" y="0"/>
                    <a:pt x="111" y="0"/>
                  </a:cubicBezTo>
                  <a:close/>
                </a:path>
              </a:pathLst>
            </a:custGeom>
            <a:solidFill>
              <a:srgbClr val="392A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7449577" y="1668508"/>
              <a:ext cx="30069" cy="11368"/>
            </a:xfrm>
            <a:custGeom>
              <a:avLst/>
              <a:gdLst/>
              <a:ahLst/>
              <a:cxnLst/>
              <a:rect l="l" t="t" r="r" b="b"/>
              <a:pathLst>
                <a:path w="1267" h="479" extrusionOk="0">
                  <a:moveTo>
                    <a:pt x="647" y="0"/>
                  </a:moveTo>
                  <a:cubicBezTo>
                    <a:pt x="539" y="0"/>
                    <a:pt x="429" y="31"/>
                    <a:pt x="332" y="119"/>
                  </a:cubicBezTo>
                  <a:cubicBezTo>
                    <a:pt x="1" y="409"/>
                    <a:pt x="208" y="478"/>
                    <a:pt x="263" y="478"/>
                  </a:cubicBezTo>
                  <a:cubicBezTo>
                    <a:pt x="305" y="478"/>
                    <a:pt x="649" y="303"/>
                    <a:pt x="885" y="303"/>
                  </a:cubicBezTo>
                  <a:cubicBezTo>
                    <a:pt x="960" y="303"/>
                    <a:pt x="1024" y="321"/>
                    <a:pt x="1064" y="368"/>
                  </a:cubicBezTo>
                  <a:cubicBezTo>
                    <a:pt x="1064" y="368"/>
                    <a:pt x="1067" y="368"/>
                    <a:pt x="1071" y="368"/>
                  </a:cubicBezTo>
                  <a:cubicBezTo>
                    <a:pt x="1108" y="368"/>
                    <a:pt x="1266" y="357"/>
                    <a:pt x="1119" y="161"/>
                  </a:cubicBezTo>
                  <a:cubicBezTo>
                    <a:pt x="1119" y="161"/>
                    <a:pt x="892" y="0"/>
                    <a:pt x="647" y="0"/>
                  </a:cubicBezTo>
                  <a:close/>
                </a:path>
              </a:pathLst>
            </a:custGeom>
            <a:solidFill>
              <a:srgbClr val="43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7482352" y="1669956"/>
              <a:ext cx="21169" cy="8164"/>
            </a:xfrm>
            <a:custGeom>
              <a:avLst/>
              <a:gdLst/>
              <a:ahLst/>
              <a:cxnLst/>
              <a:rect l="l" t="t" r="r" b="b"/>
              <a:pathLst>
                <a:path w="892" h="344" extrusionOk="0">
                  <a:moveTo>
                    <a:pt x="535" y="1"/>
                  </a:moveTo>
                  <a:cubicBezTo>
                    <a:pt x="366" y="1"/>
                    <a:pt x="194" y="113"/>
                    <a:pt x="194" y="113"/>
                  </a:cubicBezTo>
                  <a:cubicBezTo>
                    <a:pt x="1" y="334"/>
                    <a:pt x="235" y="334"/>
                    <a:pt x="235" y="334"/>
                  </a:cubicBezTo>
                  <a:cubicBezTo>
                    <a:pt x="270" y="303"/>
                    <a:pt x="322" y="292"/>
                    <a:pt x="382" y="292"/>
                  </a:cubicBezTo>
                  <a:cubicBezTo>
                    <a:pt x="513" y="292"/>
                    <a:pt x="680" y="343"/>
                    <a:pt x="775" y="343"/>
                  </a:cubicBezTo>
                  <a:cubicBezTo>
                    <a:pt x="864" y="343"/>
                    <a:pt x="892" y="299"/>
                    <a:pt x="774" y="127"/>
                  </a:cubicBezTo>
                  <a:cubicBezTo>
                    <a:pt x="712" y="32"/>
                    <a:pt x="624" y="1"/>
                    <a:pt x="535" y="1"/>
                  </a:cubicBezTo>
                  <a:close/>
                </a:path>
              </a:pathLst>
            </a:custGeom>
            <a:solidFill>
              <a:srgbClr val="43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2"/>
            <p:cNvSpPr/>
            <p:nvPr/>
          </p:nvSpPr>
          <p:spPr>
            <a:xfrm>
              <a:off x="7475469" y="1715237"/>
              <a:ext cx="20339" cy="7618"/>
            </a:xfrm>
            <a:custGeom>
              <a:avLst/>
              <a:gdLst/>
              <a:ahLst/>
              <a:cxnLst/>
              <a:rect l="l" t="t" r="r" b="b"/>
              <a:pathLst>
                <a:path w="857" h="321" extrusionOk="0">
                  <a:moveTo>
                    <a:pt x="857" y="1"/>
                  </a:moveTo>
                  <a:lnTo>
                    <a:pt x="1" y="28"/>
                  </a:lnTo>
                  <a:cubicBezTo>
                    <a:pt x="1" y="28"/>
                    <a:pt x="140" y="320"/>
                    <a:pt x="699" y="320"/>
                  </a:cubicBezTo>
                  <a:cubicBezTo>
                    <a:pt x="723" y="320"/>
                    <a:pt x="748" y="319"/>
                    <a:pt x="774" y="318"/>
                  </a:cubicBezTo>
                  <a:lnTo>
                    <a:pt x="8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2"/>
            <p:cNvSpPr/>
            <p:nvPr/>
          </p:nvSpPr>
          <p:spPr>
            <a:xfrm>
              <a:off x="7103818" y="2620134"/>
              <a:ext cx="109478" cy="1300470"/>
            </a:xfrm>
            <a:custGeom>
              <a:avLst/>
              <a:gdLst/>
              <a:ahLst/>
              <a:cxnLst/>
              <a:rect l="l" t="t" r="r" b="b"/>
              <a:pathLst>
                <a:path w="4613" h="54797" extrusionOk="0">
                  <a:moveTo>
                    <a:pt x="4516" y="0"/>
                  </a:moveTo>
                  <a:cubicBezTo>
                    <a:pt x="4447" y="0"/>
                    <a:pt x="4392" y="28"/>
                    <a:pt x="4392" y="83"/>
                  </a:cubicBezTo>
                  <a:cubicBezTo>
                    <a:pt x="4378" y="166"/>
                    <a:pt x="3094" y="7361"/>
                    <a:pt x="3135" y="12954"/>
                  </a:cubicBezTo>
                  <a:cubicBezTo>
                    <a:pt x="3177" y="18519"/>
                    <a:pt x="1892" y="30022"/>
                    <a:pt x="967" y="32494"/>
                  </a:cubicBezTo>
                  <a:cubicBezTo>
                    <a:pt x="56" y="34911"/>
                    <a:pt x="0" y="53885"/>
                    <a:pt x="0" y="54686"/>
                  </a:cubicBezTo>
                  <a:cubicBezTo>
                    <a:pt x="0" y="54741"/>
                    <a:pt x="56" y="54797"/>
                    <a:pt x="111" y="54797"/>
                  </a:cubicBezTo>
                  <a:cubicBezTo>
                    <a:pt x="166" y="54797"/>
                    <a:pt x="221" y="54741"/>
                    <a:pt x="221" y="54686"/>
                  </a:cubicBezTo>
                  <a:cubicBezTo>
                    <a:pt x="221" y="54493"/>
                    <a:pt x="277" y="34952"/>
                    <a:pt x="1174" y="32577"/>
                  </a:cubicBezTo>
                  <a:cubicBezTo>
                    <a:pt x="2099" y="30077"/>
                    <a:pt x="3384" y="18546"/>
                    <a:pt x="3342" y="12954"/>
                  </a:cubicBezTo>
                  <a:cubicBezTo>
                    <a:pt x="3315" y="7374"/>
                    <a:pt x="4585" y="193"/>
                    <a:pt x="4599" y="124"/>
                  </a:cubicBezTo>
                  <a:cubicBezTo>
                    <a:pt x="4613" y="69"/>
                    <a:pt x="4571" y="14"/>
                    <a:pt x="4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2"/>
            <p:cNvSpPr/>
            <p:nvPr/>
          </p:nvSpPr>
          <p:spPr>
            <a:xfrm>
              <a:off x="7578373" y="2620727"/>
              <a:ext cx="319914" cy="1326765"/>
            </a:xfrm>
            <a:custGeom>
              <a:avLst/>
              <a:gdLst/>
              <a:ahLst/>
              <a:cxnLst/>
              <a:rect l="l" t="t" r="r" b="b"/>
              <a:pathLst>
                <a:path w="13480" h="55905" extrusionOk="0">
                  <a:moveTo>
                    <a:pt x="119" y="0"/>
                  </a:moveTo>
                  <a:cubicBezTo>
                    <a:pt x="112" y="0"/>
                    <a:pt x="105" y="1"/>
                    <a:pt x="97" y="3"/>
                  </a:cubicBezTo>
                  <a:cubicBezTo>
                    <a:pt x="28" y="17"/>
                    <a:pt x="1" y="86"/>
                    <a:pt x="15" y="141"/>
                  </a:cubicBezTo>
                  <a:cubicBezTo>
                    <a:pt x="387" y="1798"/>
                    <a:pt x="1119" y="3414"/>
                    <a:pt x="1837" y="4960"/>
                  </a:cubicBezTo>
                  <a:cubicBezTo>
                    <a:pt x="2141" y="5623"/>
                    <a:pt x="2459" y="6314"/>
                    <a:pt x="2735" y="6977"/>
                  </a:cubicBezTo>
                  <a:cubicBezTo>
                    <a:pt x="3785" y="9518"/>
                    <a:pt x="4958" y="12072"/>
                    <a:pt x="6243" y="14572"/>
                  </a:cubicBezTo>
                  <a:cubicBezTo>
                    <a:pt x="6754" y="15552"/>
                    <a:pt x="7361" y="16533"/>
                    <a:pt x="7969" y="17486"/>
                  </a:cubicBezTo>
                  <a:cubicBezTo>
                    <a:pt x="9198" y="19433"/>
                    <a:pt x="10482" y="21463"/>
                    <a:pt x="10855" y="23714"/>
                  </a:cubicBezTo>
                  <a:cubicBezTo>
                    <a:pt x="11007" y="24653"/>
                    <a:pt x="11256" y="25564"/>
                    <a:pt x="11504" y="26462"/>
                  </a:cubicBezTo>
                  <a:cubicBezTo>
                    <a:pt x="11725" y="27277"/>
                    <a:pt x="11960" y="28119"/>
                    <a:pt x="12112" y="28975"/>
                  </a:cubicBezTo>
                  <a:cubicBezTo>
                    <a:pt x="12416" y="30619"/>
                    <a:pt x="12568" y="32290"/>
                    <a:pt x="12719" y="33919"/>
                  </a:cubicBezTo>
                  <a:cubicBezTo>
                    <a:pt x="12761" y="34389"/>
                    <a:pt x="12816" y="34858"/>
                    <a:pt x="12858" y="35342"/>
                  </a:cubicBezTo>
                  <a:cubicBezTo>
                    <a:pt x="13258" y="39333"/>
                    <a:pt x="12968" y="43765"/>
                    <a:pt x="12706" y="47674"/>
                  </a:cubicBezTo>
                  <a:cubicBezTo>
                    <a:pt x="12650" y="48405"/>
                    <a:pt x="12568" y="49151"/>
                    <a:pt x="12471" y="49952"/>
                  </a:cubicBezTo>
                  <a:cubicBezTo>
                    <a:pt x="12236" y="51955"/>
                    <a:pt x="11988" y="54026"/>
                    <a:pt x="12360" y="55821"/>
                  </a:cubicBezTo>
                  <a:cubicBezTo>
                    <a:pt x="12360" y="55876"/>
                    <a:pt x="12416" y="55904"/>
                    <a:pt x="12457" y="55904"/>
                  </a:cubicBezTo>
                  <a:lnTo>
                    <a:pt x="12485" y="55904"/>
                  </a:lnTo>
                  <a:cubicBezTo>
                    <a:pt x="12540" y="55890"/>
                    <a:pt x="12581" y="55835"/>
                    <a:pt x="12568" y="55766"/>
                  </a:cubicBezTo>
                  <a:cubicBezTo>
                    <a:pt x="12209" y="54012"/>
                    <a:pt x="12457" y="51955"/>
                    <a:pt x="12678" y="49980"/>
                  </a:cubicBezTo>
                  <a:cubicBezTo>
                    <a:pt x="12775" y="49179"/>
                    <a:pt x="12871" y="48419"/>
                    <a:pt x="12913" y="47687"/>
                  </a:cubicBezTo>
                  <a:cubicBezTo>
                    <a:pt x="13175" y="43779"/>
                    <a:pt x="13479" y="39333"/>
                    <a:pt x="13079" y="35314"/>
                  </a:cubicBezTo>
                  <a:cubicBezTo>
                    <a:pt x="13023" y="34844"/>
                    <a:pt x="12982" y="34375"/>
                    <a:pt x="12940" y="33892"/>
                  </a:cubicBezTo>
                  <a:cubicBezTo>
                    <a:pt x="12789" y="32276"/>
                    <a:pt x="12623" y="30591"/>
                    <a:pt x="12333" y="28934"/>
                  </a:cubicBezTo>
                  <a:cubicBezTo>
                    <a:pt x="12167" y="28078"/>
                    <a:pt x="11932" y="27235"/>
                    <a:pt x="11711" y="26407"/>
                  </a:cubicBezTo>
                  <a:cubicBezTo>
                    <a:pt x="11477" y="25523"/>
                    <a:pt x="11214" y="24598"/>
                    <a:pt x="11062" y="23686"/>
                  </a:cubicBezTo>
                  <a:cubicBezTo>
                    <a:pt x="10676" y="21380"/>
                    <a:pt x="9391" y="19350"/>
                    <a:pt x="8148" y="17375"/>
                  </a:cubicBezTo>
                  <a:cubicBezTo>
                    <a:pt x="7555" y="16436"/>
                    <a:pt x="6933" y="15456"/>
                    <a:pt x="6422" y="14475"/>
                  </a:cubicBezTo>
                  <a:cubicBezTo>
                    <a:pt x="5152" y="11989"/>
                    <a:pt x="3978" y="9435"/>
                    <a:pt x="2928" y="6908"/>
                  </a:cubicBezTo>
                  <a:cubicBezTo>
                    <a:pt x="2652" y="6217"/>
                    <a:pt x="2335" y="5540"/>
                    <a:pt x="2031" y="4878"/>
                  </a:cubicBezTo>
                  <a:cubicBezTo>
                    <a:pt x="1313" y="3331"/>
                    <a:pt x="581" y="1729"/>
                    <a:pt x="222" y="86"/>
                  </a:cubicBezTo>
                  <a:cubicBezTo>
                    <a:pt x="210" y="38"/>
                    <a:pt x="166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7339790" y="1770629"/>
              <a:ext cx="110475" cy="84084"/>
            </a:xfrm>
            <a:custGeom>
              <a:avLst/>
              <a:gdLst/>
              <a:ahLst/>
              <a:cxnLst/>
              <a:rect l="l" t="t" r="r" b="b"/>
              <a:pathLst>
                <a:path w="4655" h="3543" extrusionOk="0">
                  <a:moveTo>
                    <a:pt x="2030" y="1"/>
                  </a:moveTo>
                  <a:lnTo>
                    <a:pt x="0" y="1161"/>
                  </a:lnTo>
                  <a:cubicBezTo>
                    <a:pt x="0" y="1161"/>
                    <a:pt x="2475" y="3542"/>
                    <a:pt x="4206" y="3542"/>
                  </a:cubicBezTo>
                  <a:cubicBezTo>
                    <a:pt x="4362" y="3542"/>
                    <a:pt x="4512" y="3523"/>
                    <a:pt x="4654" y="3481"/>
                  </a:cubicBezTo>
                  <a:lnTo>
                    <a:pt x="20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2"/>
            <p:cNvSpPr/>
            <p:nvPr/>
          </p:nvSpPr>
          <p:spPr>
            <a:xfrm>
              <a:off x="7450242" y="1780786"/>
              <a:ext cx="55392" cy="73856"/>
            </a:xfrm>
            <a:custGeom>
              <a:avLst/>
              <a:gdLst/>
              <a:ahLst/>
              <a:cxnLst/>
              <a:rect l="l" t="t" r="r" b="b"/>
              <a:pathLst>
                <a:path w="2334" h="3112" extrusionOk="0">
                  <a:moveTo>
                    <a:pt x="1533" y="1"/>
                  </a:moveTo>
                  <a:cubicBezTo>
                    <a:pt x="1533" y="1"/>
                    <a:pt x="1505" y="967"/>
                    <a:pt x="0" y="3053"/>
                  </a:cubicBezTo>
                  <a:cubicBezTo>
                    <a:pt x="0" y="3053"/>
                    <a:pt x="83" y="3111"/>
                    <a:pt x="246" y="3111"/>
                  </a:cubicBezTo>
                  <a:cubicBezTo>
                    <a:pt x="591" y="3111"/>
                    <a:pt x="1294" y="2851"/>
                    <a:pt x="2334" y="1230"/>
                  </a:cubicBezTo>
                  <a:lnTo>
                    <a:pt x="15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8005084" y="1922541"/>
              <a:ext cx="34436" cy="47702"/>
            </a:xfrm>
            <a:custGeom>
              <a:avLst/>
              <a:gdLst/>
              <a:ahLst/>
              <a:cxnLst/>
              <a:rect l="l" t="t" r="r" b="b"/>
              <a:pathLst>
                <a:path w="1451" h="2010" extrusionOk="0">
                  <a:moveTo>
                    <a:pt x="770" y="1"/>
                  </a:moveTo>
                  <a:cubicBezTo>
                    <a:pt x="708" y="1"/>
                    <a:pt x="641" y="16"/>
                    <a:pt x="567" y="49"/>
                  </a:cubicBezTo>
                  <a:cubicBezTo>
                    <a:pt x="98" y="283"/>
                    <a:pt x="1" y="2010"/>
                    <a:pt x="1" y="2010"/>
                  </a:cubicBezTo>
                  <a:lnTo>
                    <a:pt x="1451" y="1347"/>
                  </a:lnTo>
                  <a:cubicBezTo>
                    <a:pt x="1451" y="1347"/>
                    <a:pt x="1361" y="1"/>
                    <a:pt x="770" y="1"/>
                  </a:cubicBezTo>
                  <a:close/>
                </a:path>
              </a:pathLst>
            </a:custGeom>
            <a:solidFill>
              <a:srgbClr val="8C28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2"/>
            <p:cNvSpPr/>
            <p:nvPr/>
          </p:nvSpPr>
          <p:spPr>
            <a:xfrm>
              <a:off x="7237859" y="1824715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8C28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7164740" y="2121182"/>
              <a:ext cx="57077" cy="52591"/>
            </a:xfrm>
            <a:custGeom>
              <a:avLst/>
              <a:gdLst/>
              <a:ahLst/>
              <a:cxnLst/>
              <a:rect l="l" t="t" r="r" b="b"/>
              <a:pathLst>
                <a:path w="2405" h="2216" extrusionOk="0">
                  <a:moveTo>
                    <a:pt x="149" y="0"/>
                  </a:moveTo>
                  <a:cubicBezTo>
                    <a:pt x="46" y="0"/>
                    <a:pt x="1" y="175"/>
                    <a:pt x="126" y="213"/>
                  </a:cubicBezTo>
                  <a:cubicBezTo>
                    <a:pt x="140" y="227"/>
                    <a:pt x="1631" y="683"/>
                    <a:pt x="2170" y="2146"/>
                  </a:cubicBezTo>
                  <a:cubicBezTo>
                    <a:pt x="2184" y="2188"/>
                    <a:pt x="2225" y="2215"/>
                    <a:pt x="2267" y="2215"/>
                  </a:cubicBezTo>
                  <a:cubicBezTo>
                    <a:pt x="2350" y="2215"/>
                    <a:pt x="2405" y="2133"/>
                    <a:pt x="2377" y="2063"/>
                  </a:cubicBezTo>
                  <a:cubicBezTo>
                    <a:pt x="1783" y="517"/>
                    <a:pt x="251" y="33"/>
                    <a:pt x="181" y="6"/>
                  </a:cubicBezTo>
                  <a:cubicBezTo>
                    <a:pt x="170" y="2"/>
                    <a:pt x="160" y="0"/>
                    <a:pt x="149" y="0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7663597" y="2432908"/>
              <a:ext cx="502441" cy="1614213"/>
            </a:xfrm>
            <a:custGeom>
              <a:avLst/>
              <a:gdLst/>
              <a:ahLst/>
              <a:cxnLst/>
              <a:rect l="l" t="t" r="r" b="b"/>
              <a:pathLst>
                <a:path w="21171" h="68017" extrusionOk="0">
                  <a:moveTo>
                    <a:pt x="9292" y="1"/>
                  </a:moveTo>
                  <a:cubicBezTo>
                    <a:pt x="8297" y="1"/>
                    <a:pt x="7352" y="184"/>
                    <a:pt x="6518" y="625"/>
                  </a:cubicBezTo>
                  <a:cubicBezTo>
                    <a:pt x="4613" y="1633"/>
                    <a:pt x="2307" y="23563"/>
                    <a:pt x="1961" y="28659"/>
                  </a:cubicBezTo>
                  <a:cubicBezTo>
                    <a:pt x="1464" y="35964"/>
                    <a:pt x="0" y="67823"/>
                    <a:pt x="0" y="67823"/>
                  </a:cubicBezTo>
                  <a:lnTo>
                    <a:pt x="13119" y="68016"/>
                  </a:lnTo>
                  <a:cubicBezTo>
                    <a:pt x="13119" y="68016"/>
                    <a:pt x="14321" y="27471"/>
                    <a:pt x="16268" y="23577"/>
                  </a:cubicBezTo>
                  <a:cubicBezTo>
                    <a:pt x="18215" y="19683"/>
                    <a:pt x="21171" y="10982"/>
                    <a:pt x="20190" y="4368"/>
                  </a:cubicBezTo>
                  <a:cubicBezTo>
                    <a:pt x="20190" y="4368"/>
                    <a:pt x="14149" y="1"/>
                    <a:pt x="9292" y="1"/>
                  </a:cubicBezTo>
                  <a:close/>
                </a:path>
              </a:pathLst>
            </a:custGeom>
            <a:solidFill>
              <a:srgbClr val="DFC4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7808460" y="2477240"/>
              <a:ext cx="710883" cy="1576764"/>
            </a:xfrm>
            <a:custGeom>
              <a:avLst/>
              <a:gdLst/>
              <a:ahLst/>
              <a:cxnLst/>
              <a:rect l="l" t="t" r="r" b="b"/>
              <a:pathLst>
                <a:path w="29954" h="66439" extrusionOk="0">
                  <a:moveTo>
                    <a:pt x="22441" y="0"/>
                  </a:moveTo>
                  <a:lnTo>
                    <a:pt x="0" y="635"/>
                  </a:lnTo>
                  <a:cubicBezTo>
                    <a:pt x="0" y="635"/>
                    <a:pt x="1464" y="10095"/>
                    <a:pt x="4074" y="16420"/>
                  </a:cubicBezTo>
                  <a:cubicBezTo>
                    <a:pt x="11821" y="35159"/>
                    <a:pt x="18560" y="66438"/>
                    <a:pt x="18560" y="66438"/>
                  </a:cubicBezTo>
                  <a:lnTo>
                    <a:pt x="29953" y="65969"/>
                  </a:lnTo>
                  <a:cubicBezTo>
                    <a:pt x="29953" y="65969"/>
                    <a:pt x="23200" y="25451"/>
                    <a:pt x="23504" y="22814"/>
                  </a:cubicBezTo>
                  <a:cubicBezTo>
                    <a:pt x="24388" y="15053"/>
                    <a:pt x="24554" y="2141"/>
                    <a:pt x="22441" y="0"/>
                  </a:cubicBezTo>
                  <a:close/>
                </a:path>
              </a:pathLst>
            </a:custGeom>
            <a:solidFill>
              <a:srgbClr val="F1D4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7687187" y="4037581"/>
              <a:ext cx="242546" cy="126352"/>
            </a:xfrm>
            <a:custGeom>
              <a:avLst/>
              <a:gdLst/>
              <a:ahLst/>
              <a:cxnLst/>
              <a:rect l="l" t="t" r="r" b="b"/>
              <a:pathLst>
                <a:path w="10220" h="5324" extrusionOk="0">
                  <a:moveTo>
                    <a:pt x="6519" y="1"/>
                  </a:moveTo>
                  <a:cubicBezTo>
                    <a:pt x="6519" y="1"/>
                    <a:pt x="2100" y="3467"/>
                    <a:pt x="539" y="3743"/>
                  </a:cubicBezTo>
                  <a:cubicBezTo>
                    <a:pt x="235" y="3812"/>
                    <a:pt x="28" y="4075"/>
                    <a:pt x="14" y="4378"/>
                  </a:cubicBezTo>
                  <a:cubicBezTo>
                    <a:pt x="1" y="4710"/>
                    <a:pt x="152" y="5083"/>
                    <a:pt x="843" y="5248"/>
                  </a:cubicBezTo>
                  <a:cubicBezTo>
                    <a:pt x="1060" y="5301"/>
                    <a:pt x="1436" y="5323"/>
                    <a:pt x="1916" y="5323"/>
                  </a:cubicBezTo>
                  <a:cubicBezTo>
                    <a:pt x="3698" y="5323"/>
                    <a:pt x="6917" y="5016"/>
                    <a:pt x="8756" y="4820"/>
                  </a:cubicBezTo>
                  <a:cubicBezTo>
                    <a:pt x="9557" y="4737"/>
                    <a:pt x="10165" y="4075"/>
                    <a:pt x="10178" y="3287"/>
                  </a:cubicBezTo>
                  <a:cubicBezTo>
                    <a:pt x="10192" y="2859"/>
                    <a:pt x="10206" y="2362"/>
                    <a:pt x="10220" y="1865"/>
                  </a:cubicBezTo>
                  <a:cubicBezTo>
                    <a:pt x="10206" y="1313"/>
                    <a:pt x="10123" y="760"/>
                    <a:pt x="9985" y="235"/>
                  </a:cubicBezTo>
                  <a:lnTo>
                    <a:pt x="6519" y="1"/>
                  </a:ln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8343651" y="3877315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2422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7914971" y="1602650"/>
              <a:ext cx="158652" cy="168074"/>
            </a:xfrm>
            <a:custGeom>
              <a:avLst/>
              <a:gdLst/>
              <a:ahLst/>
              <a:cxnLst/>
              <a:rect l="l" t="t" r="r" b="b"/>
              <a:pathLst>
                <a:path w="6685" h="7082" extrusionOk="0">
                  <a:moveTo>
                    <a:pt x="2508" y="1"/>
                  </a:moveTo>
                  <a:cubicBezTo>
                    <a:pt x="2248" y="1"/>
                    <a:pt x="1983" y="33"/>
                    <a:pt x="1713" y="63"/>
                  </a:cubicBezTo>
                  <a:cubicBezTo>
                    <a:pt x="1354" y="132"/>
                    <a:pt x="1036" y="326"/>
                    <a:pt x="815" y="602"/>
                  </a:cubicBezTo>
                  <a:cubicBezTo>
                    <a:pt x="567" y="892"/>
                    <a:pt x="152" y="1251"/>
                    <a:pt x="69" y="1638"/>
                  </a:cubicBezTo>
                  <a:cubicBezTo>
                    <a:pt x="0" y="2038"/>
                    <a:pt x="56" y="2438"/>
                    <a:pt x="221" y="2798"/>
                  </a:cubicBezTo>
                  <a:cubicBezTo>
                    <a:pt x="346" y="3088"/>
                    <a:pt x="594" y="3364"/>
                    <a:pt x="691" y="3640"/>
                  </a:cubicBezTo>
                  <a:cubicBezTo>
                    <a:pt x="746" y="3792"/>
                    <a:pt x="705" y="3958"/>
                    <a:pt x="760" y="4096"/>
                  </a:cubicBezTo>
                  <a:cubicBezTo>
                    <a:pt x="884" y="4344"/>
                    <a:pt x="1202" y="4482"/>
                    <a:pt x="1437" y="4579"/>
                  </a:cubicBezTo>
                  <a:cubicBezTo>
                    <a:pt x="1216" y="4455"/>
                    <a:pt x="1312" y="4455"/>
                    <a:pt x="1381" y="4248"/>
                  </a:cubicBezTo>
                  <a:cubicBezTo>
                    <a:pt x="1588" y="3971"/>
                    <a:pt x="1837" y="4027"/>
                    <a:pt x="2141" y="3930"/>
                  </a:cubicBezTo>
                  <a:cubicBezTo>
                    <a:pt x="2286" y="3894"/>
                    <a:pt x="2432" y="3876"/>
                    <a:pt x="2577" y="3876"/>
                  </a:cubicBezTo>
                  <a:cubicBezTo>
                    <a:pt x="2929" y="3876"/>
                    <a:pt x="3274" y="3979"/>
                    <a:pt x="3577" y="4165"/>
                  </a:cubicBezTo>
                  <a:cubicBezTo>
                    <a:pt x="4129" y="4510"/>
                    <a:pt x="4488" y="5131"/>
                    <a:pt x="4958" y="5573"/>
                  </a:cubicBezTo>
                  <a:cubicBezTo>
                    <a:pt x="5133" y="5748"/>
                    <a:pt x="5098" y="7081"/>
                    <a:pt x="5327" y="7081"/>
                  </a:cubicBezTo>
                  <a:cubicBezTo>
                    <a:pt x="5333" y="7081"/>
                    <a:pt x="5339" y="7080"/>
                    <a:pt x="5345" y="7079"/>
                  </a:cubicBezTo>
                  <a:cubicBezTo>
                    <a:pt x="6008" y="6885"/>
                    <a:pt x="6436" y="6388"/>
                    <a:pt x="6132" y="4662"/>
                  </a:cubicBezTo>
                  <a:cubicBezTo>
                    <a:pt x="6049" y="4179"/>
                    <a:pt x="6477" y="3447"/>
                    <a:pt x="6601" y="2977"/>
                  </a:cubicBezTo>
                  <a:cubicBezTo>
                    <a:pt x="6670" y="2618"/>
                    <a:pt x="6684" y="2259"/>
                    <a:pt x="6643" y="1900"/>
                  </a:cubicBezTo>
                  <a:cubicBezTo>
                    <a:pt x="6603" y="954"/>
                    <a:pt x="6023" y="406"/>
                    <a:pt x="5101" y="406"/>
                  </a:cubicBezTo>
                  <a:cubicBezTo>
                    <a:pt x="5068" y="406"/>
                    <a:pt x="5034" y="407"/>
                    <a:pt x="4999" y="408"/>
                  </a:cubicBezTo>
                  <a:cubicBezTo>
                    <a:pt x="4747" y="427"/>
                    <a:pt x="4519" y="456"/>
                    <a:pt x="4300" y="456"/>
                  </a:cubicBezTo>
                  <a:cubicBezTo>
                    <a:pt x="4028" y="456"/>
                    <a:pt x="3769" y="411"/>
                    <a:pt x="3494" y="243"/>
                  </a:cubicBezTo>
                  <a:cubicBezTo>
                    <a:pt x="3174" y="56"/>
                    <a:pt x="2846" y="1"/>
                    <a:pt x="2508" y="1"/>
                  </a:cubicBezTo>
                  <a:close/>
                </a:path>
              </a:pathLst>
            </a:custGeom>
            <a:solidFill>
              <a:srgbClr val="F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7783541" y="1798182"/>
              <a:ext cx="574540" cy="755619"/>
            </a:xfrm>
            <a:custGeom>
              <a:avLst/>
              <a:gdLst/>
              <a:ahLst/>
              <a:cxnLst/>
              <a:rect l="l" t="t" r="r" b="b"/>
              <a:pathLst>
                <a:path w="24209" h="31839" extrusionOk="0">
                  <a:moveTo>
                    <a:pt x="10808" y="0"/>
                  </a:moveTo>
                  <a:cubicBezTo>
                    <a:pt x="10325" y="0"/>
                    <a:pt x="9825" y="31"/>
                    <a:pt x="9308" y="96"/>
                  </a:cubicBezTo>
                  <a:cubicBezTo>
                    <a:pt x="6105" y="510"/>
                    <a:pt x="1672" y="925"/>
                    <a:pt x="1050" y="9915"/>
                  </a:cubicBezTo>
                  <a:cubicBezTo>
                    <a:pt x="705" y="14914"/>
                    <a:pt x="125" y="23738"/>
                    <a:pt x="14" y="27053"/>
                  </a:cubicBezTo>
                  <a:cubicBezTo>
                    <a:pt x="1" y="27743"/>
                    <a:pt x="360" y="28392"/>
                    <a:pt x="953" y="28737"/>
                  </a:cubicBezTo>
                  <a:cubicBezTo>
                    <a:pt x="2748" y="29795"/>
                    <a:pt x="6906" y="31838"/>
                    <a:pt x="12247" y="31838"/>
                  </a:cubicBezTo>
                  <a:cubicBezTo>
                    <a:pt x="15623" y="31838"/>
                    <a:pt x="19470" y="31022"/>
                    <a:pt x="23491" y="28627"/>
                  </a:cubicBezTo>
                  <a:cubicBezTo>
                    <a:pt x="23491" y="28627"/>
                    <a:pt x="24209" y="28627"/>
                    <a:pt x="23891" y="25713"/>
                  </a:cubicBezTo>
                  <a:cubicBezTo>
                    <a:pt x="23670" y="23724"/>
                    <a:pt x="22980" y="12097"/>
                    <a:pt x="22814" y="9625"/>
                  </a:cubicBezTo>
                  <a:cubicBezTo>
                    <a:pt x="22787" y="9307"/>
                    <a:pt x="22704" y="9003"/>
                    <a:pt x="22552" y="8713"/>
                  </a:cubicBezTo>
                  <a:cubicBezTo>
                    <a:pt x="21529" y="6850"/>
                    <a:pt x="18020" y="0"/>
                    <a:pt x="10808" y="0"/>
                  </a:cubicBez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7909394" y="1798087"/>
              <a:ext cx="241573" cy="202296"/>
            </a:xfrm>
            <a:custGeom>
              <a:avLst/>
              <a:gdLst/>
              <a:ahLst/>
              <a:cxnLst/>
              <a:rect l="l" t="t" r="r" b="b"/>
              <a:pathLst>
                <a:path w="10179" h="8524" extrusionOk="0">
                  <a:moveTo>
                    <a:pt x="5468" y="0"/>
                  </a:moveTo>
                  <a:cubicBezTo>
                    <a:pt x="4981" y="0"/>
                    <a:pt x="4493" y="33"/>
                    <a:pt x="4005" y="100"/>
                  </a:cubicBezTo>
                  <a:cubicBezTo>
                    <a:pt x="2818" y="252"/>
                    <a:pt x="1478" y="404"/>
                    <a:pt x="208" y="984"/>
                  </a:cubicBezTo>
                  <a:cubicBezTo>
                    <a:pt x="97" y="2696"/>
                    <a:pt x="1" y="7060"/>
                    <a:pt x="1865" y="8206"/>
                  </a:cubicBezTo>
                  <a:cubicBezTo>
                    <a:pt x="2218" y="8423"/>
                    <a:pt x="2634" y="8524"/>
                    <a:pt x="3090" y="8524"/>
                  </a:cubicBezTo>
                  <a:cubicBezTo>
                    <a:pt x="5650" y="8524"/>
                    <a:pt x="9440" y="5367"/>
                    <a:pt x="10026" y="2061"/>
                  </a:cubicBezTo>
                  <a:cubicBezTo>
                    <a:pt x="10082" y="1716"/>
                    <a:pt x="10123" y="1412"/>
                    <a:pt x="10178" y="1081"/>
                  </a:cubicBezTo>
                  <a:cubicBezTo>
                    <a:pt x="8701" y="369"/>
                    <a:pt x="7094" y="0"/>
                    <a:pt x="5468" y="0"/>
                  </a:cubicBezTo>
                  <a:close/>
                </a:path>
              </a:pathLst>
            </a:custGeom>
            <a:solidFill>
              <a:srgbClr val="72A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7831077" y="2457875"/>
              <a:ext cx="504624" cy="72147"/>
            </a:xfrm>
            <a:custGeom>
              <a:avLst/>
              <a:gdLst/>
              <a:ahLst/>
              <a:cxnLst/>
              <a:rect l="l" t="t" r="r" b="b"/>
              <a:pathLst>
                <a:path w="21263" h="3040" extrusionOk="0">
                  <a:moveTo>
                    <a:pt x="21113" y="0"/>
                  </a:moveTo>
                  <a:cubicBezTo>
                    <a:pt x="21096" y="0"/>
                    <a:pt x="21078" y="5"/>
                    <a:pt x="21060" y="15"/>
                  </a:cubicBezTo>
                  <a:cubicBezTo>
                    <a:pt x="16929" y="2151"/>
                    <a:pt x="13044" y="2832"/>
                    <a:pt x="9772" y="2832"/>
                  </a:cubicBezTo>
                  <a:cubicBezTo>
                    <a:pt x="4074" y="2832"/>
                    <a:pt x="232" y="768"/>
                    <a:pt x="180" y="733"/>
                  </a:cubicBezTo>
                  <a:cubicBezTo>
                    <a:pt x="161" y="724"/>
                    <a:pt x="141" y="719"/>
                    <a:pt x="122" y="719"/>
                  </a:cubicBezTo>
                  <a:cubicBezTo>
                    <a:pt x="83" y="719"/>
                    <a:pt x="46" y="738"/>
                    <a:pt x="28" y="775"/>
                  </a:cubicBezTo>
                  <a:cubicBezTo>
                    <a:pt x="0" y="830"/>
                    <a:pt x="28" y="885"/>
                    <a:pt x="69" y="913"/>
                  </a:cubicBezTo>
                  <a:cubicBezTo>
                    <a:pt x="138" y="954"/>
                    <a:pt x="4019" y="3039"/>
                    <a:pt x="9777" y="3039"/>
                  </a:cubicBezTo>
                  <a:cubicBezTo>
                    <a:pt x="13078" y="3039"/>
                    <a:pt x="16986" y="2349"/>
                    <a:pt x="21156" y="195"/>
                  </a:cubicBezTo>
                  <a:cubicBezTo>
                    <a:pt x="21262" y="148"/>
                    <a:pt x="21208" y="0"/>
                    <a:pt x="21113" y="0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7940863" y="1645654"/>
              <a:ext cx="93031" cy="125284"/>
            </a:xfrm>
            <a:custGeom>
              <a:avLst/>
              <a:gdLst/>
              <a:ahLst/>
              <a:cxnLst/>
              <a:rect l="l" t="t" r="r" b="b"/>
              <a:pathLst>
                <a:path w="3920" h="5279" extrusionOk="0">
                  <a:moveTo>
                    <a:pt x="1842" y="0"/>
                  </a:moveTo>
                  <a:cubicBezTo>
                    <a:pt x="1400" y="0"/>
                    <a:pt x="858" y="66"/>
                    <a:pt x="194" y="226"/>
                  </a:cubicBezTo>
                  <a:cubicBezTo>
                    <a:pt x="194" y="226"/>
                    <a:pt x="373" y="1400"/>
                    <a:pt x="194" y="1828"/>
                  </a:cubicBezTo>
                  <a:cubicBezTo>
                    <a:pt x="0" y="2256"/>
                    <a:pt x="346" y="4700"/>
                    <a:pt x="801" y="5156"/>
                  </a:cubicBezTo>
                  <a:cubicBezTo>
                    <a:pt x="873" y="5232"/>
                    <a:pt x="1020" y="5279"/>
                    <a:pt x="1214" y="5279"/>
                  </a:cubicBezTo>
                  <a:cubicBezTo>
                    <a:pt x="1652" y="5279"/>
                    <a:pt x="2334" y="5043"/>
                    <a:pt x="2956" y="4383"/>
                  </a:cubicBezTo>
                  <a:cubicBezTo>
                    <a:pt x="3853" y="3444"/>
                    <a:pt x="3798" y="1455"/>
                    <a:pt x="3798" y="1455"/>
                  </a:cubicBezTo>
                  <a:cubicBezTo>
                    <a:pt x="3798" y="1455"/>
                    <a:pt x="3920" y="0"/>
                    <a:pt x="1842" y="0"/>
                  </a:cubicBezTo>
                  <a:close/>
                </a:path>
              </a:pathLst>
            </a:custGeom>
            <a:solidFill>
              <a:srgbClr val="D59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7951353" y="1659205"/>
              <a:ext cx="108814" cy="236020"/>
            </a:xfrm>
            <a:custGeom>
              <a:avLst/>
              <a:gdLst/>
              <a:ahLst/>
              <a:cxnLst/>
              <a:rect l="l" t="t" r="r" b="b"/>
              <a:pathLst>
                <a:path w="4585" h="9945" extrusionOk="0">
                  <a:moveTo>
                    <a:pt x="925" y="0"/>
                  </a:moveTo>
                  <a:cubicBezTo>
                    <a:pt x="925" y="0"/>
                    <a:pt x="55" y="6104"/>
                    <a:pt x="28" y="7250"/>
                  </a:cubicBezTo>
                  <a:cubicBezTo>
                    <a:pt x="0" y="8397"/>
                    <a:pt x="359" y="9722"/>
                    <a:pt x="1533" y="9929"/>
                  </a:cubicBezTo>
                  <a:cubicBezTo>
                    <a:pt x="1589" y="9940"/>
                    <a:pt x="1647" y="9945"/>
                    <a:pt x="1707" y="9945"/>
                  </a:cubicBezTo>
                  <a:cubicBezTo>
                    <a:pt x="2509" y="9945"/>
                    <a:pt x="3575" y="9029"/>
                    <a:pt x="4102" y="8245"/>
                  </a:cubicBezTo>
                  <a:cubicBezTo>
                    <a:pt x="4488" y="7678"/>
                    <a:pt x="4585" y="7112"/>
                    <a:pt x="4295" y="5690"/>
                  </a:cubicBezTo>
                  <a:cubicBezTo>
                    <a:pt x="4005" y="4254"/>
                    <a:pt x="3605" y="1961"/>
                    <a:pt x="3605" y="1961"/>
                  </a:cubicBezTo>
                  <a:cubicBezTo>
                    <a:pt x="3591" y="1865"/>
                    <a:pt x="3701" y="1271"/>
                    <a:pt x="3646" y="1174"/>
                  </a:cubicBezTo>
                  <a:lnTo>
                    <a:pt x="3356" y="884"/>
                  </a:lnTo>
                  <a:cubicBezTo>
                    <a:pt x="3356" y="884"/>
                    <a:pt x="3080" y="1036"/>
                    <a:pt x="3066" y="1216"/>
                  </a:cubicBezTo>
                  <a:cubicBezTo>
                    <a:pt x="2251" y="539"/>
                    <a:pt x="925" y="0"/>
                    <a:pt x="925" y="0"/>
                  </a:cubicBezTo>
                  <a:close/>
                </a:path>
              </a:pathLst>
            </a:custGeom>
            <a:solidFill>
              <a:srgbClr val="D59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7953632" y="1749982"/>
              <a:ext cx="57385" cy="60898"/>
            </a:xfrm>
            <a:custGeom>
              <a:avLst/>
              <a:gdLst/>
              <a:ahLst/>
              <a:cxnLst/>
              <a:rect l="l" t="t" r="r" b="b"/>
              <a:pathLst>
                <a:path w="2418" h="2566" extrusionOk="0">
                  <a:moveTo>
                    <a:pt x="2418" y="1"/>
                  </a:moveTo>
                  <a:lnTo>
                    <a:pt x="2418" y="1"/>
                  </a:lnTo>
                  <a:cubicBezTo>
                    <a:pt x="2009" y="817"/>
                    <a:pt x="1500" y="1031"/>
                    <a:pt x="1080" y="1031"/>
                  </a:cubicBezTo>
                  <a:cubicBezTo>
                    <a:pt x="618" y="1031"/>
                    <a:pt x="263" y="774"/>
                    <a:pt x="263" y="774"/>
                  </a:cubicBezTo>
                  <a:lnTo>
                    <a:pt x="208" y="829"/>
                  </a:lnTo>
                  <a:cubicBezTo>
                    <a:pt x="125" y="1464"/>
                    <a:pt x="56" y="2072"/>
                    <a:pt x="1" y="2555"/>
                  </a:cubicBezTo>
                  <a:cubicBezTo>
                    <a:pt x="58" y="2562"/>
                    <a:pt x="113" y="2565"/>
                    <a:pt x="168" y="2565"/>
                  </a:cubicBezTo>
                  <a:cubicBezTo>
                    <a:pt x="1721" y="2565"/>
                    <a:pt x="2417" y="1"/>
                    <a:pt x="2418" y="1"/>
                  </a:cubicBezTo>
                  <a:close/>
                </a:path>
              </a:pathLst>
            </a:custGeom>
            <a:solidFill>
              <a:srgbClr val="A96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7947414" y="1724256"/>
              <a:ext cx="63603" cy="50621"/>
            </a:xfrm>
            <a:custGeom>
              <a:avLst/>
              <a:gdLst/>
              <a:ahLst/>
              <a:cxnLst/>
              <a:rect l="l" t="t" r="r" b="b"/>
              <a:pathLst>
                <a:path w="2680" h="2133" extrusionOk="0">
                  <a:moveTo>
                    <a:pt x="860" y="0"/>
                  </a:moveTo>
                  <a:cubicBezTo>
                    <a:pt x="467" y="0"/>
                    <a:pt x="132" y="76"/>
                    <a:pt x="0" y="270"/>
                  </a:cubicBezTo>
                  <a:cubicBezTo>
                    <a:pt x="125" y="919"/>
                    <a:pt x="318" y="1637"/>
                    <a:pt x="525" y="1844"/>
                  </a:cubicBezTo>
                  <a:cubicBezTo>
                    <a:pt x="623" y="1948"/>
                    <a:pt x="918" y="2133"/>
                    <a:pt x="1292" y="2133"/>
                  </a:cubicBezTo>
                  <a:cubicBezTo>
                    <a:pt x="1710" y="2133"/>
                    <a:pt x="2227" y="1902"/>
                    <a:pt x="2680" y="1071"/>
                  </a:cubicBezTo>
                  <a:cubicBezTo>
                    <a:pt x="2445" y="864"/>
                    <a:pt x="2072" y="463"/>
                    <a:pt x="2072" y="187"/>
                  </a:cubicBezTo>
                  <a:cubicBezTo>
                    <a:pt x="1706" y="76"/>
                    <a:pt x="1254" y="0"/>
                    <a:pt x="860" y="0"/>
                  </a:cubicBezTo>
                  <a:close/>
                </a:path>
              </a:pathLst>
            </a:custGeom>
            <a:solidFill>
              <a:srgbClr val="DA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7933032" y="1635520"/>
              <a:ext cx="117310" cy="91536"/>
            </a:xfrm>
            <a:custGeom>
              <a:avLst/>
              <a:gdLst/>
              <a:ahLst/>
              <a:cxnLst/>
              <a:rect l="l" t="t" r="r" b="b"/>
              <a:pathLst>
                <a:path w="4943" h="3857" extrusionOk="0">
                  <a:moveTo>
                    <a:pt x="1974" y="1"/>
                  </a:moveTo>
                  <a:cubicBezTo>
                    <a:pt x="1923" y="1"/>
                    <a:pt x="1872" y="2"/>
                    <a:pt x="1822" y="4"/>
                  </a:cubicBezTo>
                  <a:cubicBezTo>
                    <a:pt x="1601" y="4"/>
                    <a:pt x="1380" y="45"/>
                    <a:pt x="1186" y="128"/>
                  </a:cubicBezTo>
                  <a:cubicBezTo>
                    <a:pt x="952" y="225"/>
                    <a:pt x="786" y="404"/>
                    <a:pt x="565" y="515"/>
                  </a:cubicBezTo>
                  <a:cubicBezTo>
                    <a:pt x="455" y="570"/>
                    <a:pt x="386" y="570"/>
                    <a:pt x="303" y="667"/>
                  </a:cubicBezTo>
                  <a:cubicBezTo>
                    <a:pt x="247" y="777"/>
                    <a:pt x="192" y="888"/>
                    <a:pt x="151" y="1012"/>
                  </a:cubicBezTo>
                  <a:cubicBezTo>
                    <a:pt x="0" y="1366"/>
                    <a:pt x="585" y="1523"/>
                    <a:pt x="1232" y="1523"/>
                  </a:cubicBezTo>
                  <a:cubicBezTo>
                    <a:pt x="1772" y="1523"/>
                    <a:pt x="2356" y="1414"/>
                    <a:pt x="2595" y="1219"/>
                  </a:cubicBezTo>
                  <a:cubicBezTo>
                    <a:pt x="2678" y="1150"/>
                    <a:pt x="2775" y="1109"/>
                    <a:pt x="2885" y="1109"/>
                  </a:cubicBezTo>
                  <a:cubicBezTo>
                    <a:pt x="2906" y="1105"/>
                    <a:pt x="2926" y="1104"/>
                    <a:pt x="2947" y="1104"/>
                  </a:cubicBezTo>
                  <a:cubicBezTo>
                    <a:pt x="3008" y="1104"/>
                    <a:pt x="3068" y="1119"/>
                    <a:pt x="3120" y="1150"/>
                  </a:cubicBezTo>
                  <a:cubicBezTo>
                    <a:pt x="3299" y="1261"/>
                    <a:pt x="3424" y="1454"/>
                    <a:pt x="3424" y="1675"/>
                  </a:cubicBezTo>
                  <a:cubicBezTo>
                    <a:pt x="3424" y="1799"/>
                    <a:pt x="3382" y="1924"/>
                    <a:pt x="3368" y="2048"/>
                  </a:cubicBezTo>
                  <a:cubicBezTo>
                    <a:pt x="3355" y="2255"/>
                    <a:pt x="3410" y="2448"/>
                    <a:pt x="3548" y="2600"/>
                  </a:cubicBezTo>
                  <a:cubicBezTo>
                    <a:pt x="3538" y="2432"/>
                    <a:pt x="3763" y="1929"/>
                    <a:pt x="3987" y="1929"/>
                  </a:cubicBezTo>
                  <a:cubicBezTo>
                    <a:pt x="4076" y="1929"/>
                    <a:pt x="4164" y="2007"/>
                    <a:pt x="4238" y="2214"/>
                  </a:cubicBezTo>
                  <a:cubicBezTo>
                    <a:pt x="4307" y="2407"/>
                    <a:pt x="4114" y="2614"/>
                    <a:pt x="4100" y="2821"/>
                  </a:cubicBezTo>
                  <a:cubicBezTo>
                    <a:pt x="4059" y="3194"/>
                    <a:pt x="4266" y="3553"/>
                    <a:pt x="4487" y="3857"/>
                  </a:cubicBezTo>
                  <a:cubicBezTo>
                    <a:pt x="4722" y="3608"/>
                    <a:pt x="4846" y="3277"/>
                    <a:pt x="4846" y="2932"/>
                  </a:cubicBezTo>
                  <a:cubicBezTo>
                    <a:pt x="4943" y="1592"/>
                    <a:pt x="4031" y="377"/>
                    <a:pt x="2719" y="87"/>
                  </a:cubicBezTo>
                  <a:cubicBezTo>
                    <a:pt x="2478" y="29"/>
                    <a:pt x="2226" y="1"/>
                    <a:pt x="1974" y="1"/>
                  </a:cubicBezTo>
                  <a:close/>
                </a:path>
              </a:pathLst>
            </a:custGeom>
            <a:solidFill>
              <a:srgbClr val="F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7846598" y="2474938"/>
              <a:ext cx="497409" cy="81640"/>
            </a:xfrm>
            <a:custGeom>
              <a:avLst/>
              <a:gdLst/>
              <a:ahLst/>
              <a:cxnLst/>
              <a:rect l="l" t="t" r="r" b="b"/>
              <a:pathLst>
                <a:path w="20959" h="3440" extrusionOk="0">
                  <a:moveTo>
                    <a:pt x="20850" y="0"/>
                  </a:moveTo>
                  <a:cubicBezTo>
                    <a:pt x="20831" y="0"/>
                    <a:pt x="20811" y="5"/>
                    <a:pt x="20792" y="14"/>
                  </a:cubicBezTo>
                  <a:lnTo>
                    <a:pt x="17823" y="1519"/>
                  </a:lnTo>
                  <a:cubicBezTo>
                    <a:pt x="14887" y="2793"/>
                    <a:pt x="12067" y="3231"/>
                    <a:pt x="9577" y="3231"/>
                  </a:cubicBezTo>
                  <a:cubicBezTo>
                    <a:pt x="4128" y="3231"/>
                    <a:pt x="259" y="1134"/>
                    <a:pt x="202" y="1105"/>
                  </a:cubicBezTo>
                  <a:cubicBezTo>
                    <a:pt x="183" y="1094"/>
                    <a:pt x="164" y="1090"/>
                    <a:pt x="147" y="1090"/>
                  </a:cubicBezTo>
                  <a:cubicBezTo>
                    <a:pt x="53" y="1090"/>
                    <a:pt x="1" y="1226"/>
                    <a:pt x="106" y="1285"/>
                  </a:cubicBezTo>
                  <a:cubicBezTo>
                    <a:pt x="161" y="1312"/>
                    <a:pt x="4069" y="3439"/>
                    <a:pt x="9579" y="3439"/>
                  </a:cubicBezTo>
                  <a:cubicBezTo>
                    <a:pt x="12451" y="3439"/>
                    <a:pt x="15282" y="2859"/>
                    <a:pt x="17906" y="1713"/>
                  </a:cubicBezTo>
                  <a:lnTo>
                    <a:pt x="20889" y="194"/>
                  </a:lnTo>
                  <a:cubicBezTo>
                    <a:pt x="20944" y="166"/>
                    <a:pt x="20958" y="111"/>
                    <a:pt x="20931" y="56"/>
                  </a:cubicBezTo>
                  <a:cubicBezTo>
                    <a:pt x="20921" y="19"/>
                    <a:pt x="20888" y="0"/>
                    <a:pt x="20850" y="0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7961511" y="1742767"/>
              <a:ext cx="16731" cy="10893"/>
            </a:xfrm>
            <a:custGeom>
              <a:avLst/>
              <a:gdLst/>
              <a:ahLst/>
              <a:cxnLst/>
              <a:rect l="l" t="t" r="r" b="b"/>
              <a:pathLst>
                <a:path w="705" h="459" extrusionOk="0">
                  <a:moveTo>
                    <a:pt x="0" y="1"/>
                  </a:moveTo>
                  <a:cubicBezTo>
                    <a:pt x="0" y="1"/>
                    <a:pt x="140" y="459"/>
                    <a:pt x="396" y="459"/>
                  </a:cubicBezTo>
                  <a:cubicBezTo>
                    <a:pt x="406" y="459"/>
                    <a:pt x="417" y="458"/>
                    <a:pt x="428" y="456"/>
                  </a:cubicBezTo>
                  <a:cubicBezTo>
                    <a:pt x="705" y="415"/>
                    <a:pt x="649" y="1"/>
                    <a:pt x="6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8071297" y="2554086"/>
              <a:ext cx="264000" cy="180106"/>
            </a:xfrm>
            <a:custGeom>
              <a:avLst/>
              <a:gdLst/>
              <a:ahLst/>
              <a:cxnLst/>
              <a:rect l="l" t="t" r="r" b="b"/>
              <a:pathLst>
                <a:path w="11124" h="7589" extrusionOk="0">
                  <a:moveTo>
                    <a:pt x="127" y="0"/>
                  </a:moveTo>
                  <a:cubicBezTo>
                    <a:pt x="117" y="0"/>
                    <a:pt x="107" y="2"/>
                    <a:pt x="97" y="7"/>
                  </a:cubicBezTo>
                  <a:cubicBezTo>
                    <a:pt x="42" y="7"/>
                    <a:pt x="1" y="63"/>
                    <a:pt x="14" y="118"/>
                  </a:cubicBezTo>
                  <a:cubicBezTo>
                    <a:pt x="14" y="187"/>
                    <a:pt x="1078" y="7023"/>
                    <a:pt x="6381" y="7547"/>
                  </a:cubicBezTo>
                  <a:cubicBezTo>
                    <a:pt x="6671" y="7575"/>
                    <a:pt x="6933" y="7589"/>
                    <a:pt x="7195" y="7589"/>
                  </a:cubicBezTo>
                  <a:cubicBezTo>
                    <a:pt x="9667" y="7589"/>
                    <a:pt x="10993" y="6429"/>
                    <a:pt x="11048" y="6374"/>
                  </a:cubicBezTo>
                  <a:cubicBezTo>
                    <a:pt x="11123" y="6299"/>
                    <a:pt x="11057" y="6191"/>
                    <a:pt x="10979" y="6191"/>
                  </a:cubicBezTo>
                  <a:cubicBezTo>
                    <a:pt x="10956" y="6191"/>
                    <a:pt x="10932" y="6200"/>
                    <a:pt x="10910" y="6222"/>
                  </a:cubicBezTo>
                  <a:cubicBezTo>
                    <a:pt x="10885" y="6234"/>
                    <a:pt x="9570" y="7377"/>
                    <a:pt x="7152" y="7377"/>
                  </a:cubicBezTo>
                  <a:cubicBezTo>
                    <a:pt x="6911" y="7377"/>
                    <a:pt x="6658" y="7365"/>
                    <a:pt x="6394" y="7340"/>
                  </a:cubicBezTo>
                  <a:cubicBezTo>
                    <a:pt x="1257" y="6829"/>
                    <a:pt x="221" y="159"/>
                    <a:pt x="208" y="90"/>
                  </a:cubicBezTo>
                  <a:cubicBezTo>
                    <a:pt x="208" y="45"/>
                    <a:pt x="171" y="0"/>
                    <a:pt x="127" y="0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7788786" y="2538470"/>
              <a:ext cx="580972" cy="73523"/>
            </a:xfrm>
            <a:custGeom>
              <a:avLst/>
              <a:gdLst/>
              <a:ahLst/>
              <a:cxnLst/>
              <a:rect l="l" t="t" r="r" b="b"/>
              <a:pathLst>
                <a:path w="24480" h="3098" extrusionOk="0">
                  <a:moveTo>
                    <a:pt x="24334" y="1"/>
                  </a:moveTo>
                  <a:cubicBezTo>
                    <a:pt x="24316" y="1"/>
                    <a:pt x="24297" y="5"/>
                    <a:pt x="24278" y="16"/>
                  </a:cubicBezTo>
                  <a:cubicBezTo>
                    <a:pt x="20159" y="2183"/>
                    <a:pt x="16015" y="2894"/>
                    <a:pt x="12353" y="2894"/>
                  </a:cubicBezTo>
                  <a:cubicBezTo>
                    <a:pt x="5443" y="2894"/>
                    <a:pt x="248" y="365"/>
                    <a:pt x="166" y="320"/>
                  </a:cubicBezTo>
                  <a:cubicBezTo>
                    <a:pt x="151" y="313"/>
                    <a:pt x="136" y="309"/>
                    <a:pt x="120" y="309"/>
                  </a:cubicBezTo>
                  <a:cubicBezTo>
                    <a:pt x="78" y="309"/>
                    <a:pt x="38" y="335"/>
                    <a:pt x="28" y="375"/>
                  </a:cubicBezTo>
                  <a:cubicBezTo>
                    <a:pt x="1" y="417"/>
                    <a:pt x="14" y="486"/>
                    <a:pt x="70" y="513"/>
                  </a:cubicBezTo>
                  <a:cubicBezTo>
                    <a:pt x="152" y="555"/>
                    <a:pt x="5386" y="3096"/>
                    <a:pt x="12346" y="3096"/>
                  </a:cubicBezTo>
                  <a:cubicBezTo>
                    <a:pt x="12429" y="3097"/>
                    <a:pt x="12512" y="3097"/>
                    <a:pt x="12595" y="3097"/>
                  </a:cubicBezTo>
                  <a:cubicBezTo>
                    <a:pt x="16708" y="3097"/>
                    <a:pt x="20747" y="2091"/>
                    <a:pt x="24375" y="196"/>
                  </a:cubicBezTo>
                  <a:cubicBezTo>
                    <a:pt x="24480" y="138"/>
                    <a:pt x="24427" y="1"/>
                    <a:pt x="24334" y="1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7830080" y="2499525"/>
              <a:ext cx="54110" cy="189457"/>
            </a:xfrm>
            <a:custGeom>
              <a:avLst/>
              <a:gdLst/>
              <a:ahLst/>
              <a:cxnLst/>
              <a:rect l="l" t="t" r="r" b="b"/>
              <a:pathLst>
                <a:path w="2280" h="7983" extrusionOk="0">
                  <a:moveTo>
                    <a:pt x="774" y="0"/>
                  </a:moveTo>
                  <a:cubicBezTo>
                    <a:pt x="705" y="0"/>
                    <a:pt x="663" y="42"/>
                    <a:pt x="650" y="97"/>
                  </a:cubicBezTo>
                  <a:cubicBezTo>
                    <a:pt x="622" y="304"/>
                    <a:pt x="1" y="5303"/>
                    <a:pt x="277" y="6629"/>
                  </a:cubicBezTo>
                  <a:cubicBezTo>
                    <a:pt x="415" y="7402"/>
                    <a:pt x="1078" y="7968"/>
                    <a:pt x="1865" y="7982"/>
                  </a:cubicBezTo>
                  <a:lnTo>
                    <a:pt x="1865" y="7968"/>
                  </a:lnTo>
                  <a:cubicBezTo>
                    <a:pt x="1920" y="7968"/>
                    <a:pt x="1962" y="7927"/>
                    <a:pt x="1962" y="7885"/>
                  </a:cubicBezTo>
                  <a:lnTo>
                    <a:pt x="2279" y="3701"/>
                  </a:lnTo>
                  <a:cubicBezTo>
                    <a:pt x="2279" y="3646"/>
                    <a:pt x="2238" y="3591"/>
                    <a:pt x="2183" y="3591"/>
                  </a:cubicBezTo>
                  <a:cubicBezTo>
                    <a:pt x="2127" y="3591"/>
                    <a:pt x="2086" y="3632"/>
                    <a:pt x="2086" y="3687"/>
                  </a:cubicBezTo>
                  <a:lnTo>
                    <a:pt x="1768" y="7761"/>
                  </a:lnTo>
                  <a:cubicBezTo>
                    <a:pt x="1492" y="7747"/>
                    <a:pt x="705" y="7595"/>
                    <a:pt x="484" y="6574"/>
                  </a:cubicBezTo>
                  <a:cubicBezTo>
                    <a:pt x="208" y="5303"/>
                    <a:pt x="857" y="166"/>
                    <a:pt x="857" y="124"/>
                  </a:cubicBezTo>
                  <a:cubicBezTo>
                    <a:pt x="871" y="55"/>
                    <a:pt x="829" y="14"/>
                    <a:pt x="774" y="0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8233200" y="3972032"/>
              <a:ext cx="276317" cy="25584"/>
            </a:xfrm>
            <a:custGeom>
              <a:avLst/>
              <a:gdLst/>
              <a:ahLst/>
              <a:cxnLst/>
              <a:rect l="l" t="t" r="r" b="b"/>
              <a:pathLst>
                <a:path w="11643" h="1078" extrusionOk="0">
                  <a:moveTo>
                    <a:pt x="11504" y="1"/>
                  </a:moveTo>
                  <a:lnTo>
                    <a:pt x="139" y="871"/>
                  </a:lnTo>
                  <a:cubicBezTo>
                    <a:pt x="1" y="871"/>
                    <a:pt x="1" y="1078"/>
                    <a:pt x="139" y="1078"/>
                  </a:cubicBezTo>
                  <a:lnTo>
                    <a:pt x="11504" y="208"/>
                  </a:lnTo>
                  <a:cubicBezTo>
                    <a:pt x="11642" y="208"/>
                    <a:pt x="11642" y="1"/>
                    <a:pt x="11504" y="1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7663597" y="3966787"/>
              <a:ext cx="316948" cy="4936"/>
            </a:xfrm>
            <a:custGeom>
              <a:avLst/>
              <a:gdLst/>
              <a:ahLst/>
              <a:cxnLst/>
              <a:rect l="l" t="t" r="r" b="b"/>
              <a:pathLst>
                <a:path w="13355" h="208" extrusionOk="0">
                  <a:moveTo>
                    <a:pt x="138" y="1"/>
                  </a:moveTo>
                  <a:cubicBezTo>
                    <a:pt x="0" y="1"/>
                    <a:pt x="0" y="208"/>
                    <a:pt x="138" y="208"/>
                  </a:cubicBezTo>
                  <a:lnTo>
                    <a:pt x="13216" y="208"/>
                  </a:lnTo>
                  <a:cubicBezTo>
                    <a:pt x="13354" y="208"/>
                    <a:pt x="13354" y="1"/>
                    <a:pt x="13216" y="1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7881532" y="1779552"/>
              <a:ext cx="301213" cy="152102"/>
            </a:xfrm>
            <a:custGeom>
              <a:avLst/>
              <a:gdLst/>
              <a:ahLst/>
              <a:cxnLst/>
              <a:rect l="l" t="t" r="r" b="b"/>
              <a:pathLst>
                <a:path w="12692" h="6409" extrusionOk="0">
                  <a:moveTo>
                    <a:pt x="8877" y="1"/>
                  </a:moveTo>
                  <a:cubicBezTo>
                    <a:pt x="8671" y="1"/>
                    <a:pt x="8457" y="34"/>
                    <a:pt x="8231" y="108"/>
                  </a:cubicBezTo>
                  <a:cubicBezTo>
                    <a:pt x="7265" y="412"/>
                    <a:pt x="6781" y="1434"/>
                    <a:pt x="5759" y="1655"/>
                  </a:cubicBezTo>
                  <a:cubicBezTo>
                    <a:pt x="5352" y="1742"/>
                    <a:pt x="4673" y="1850"/>
                    <a:pt x="4096" y="1850"/>
                  </a:cubicBezTo>
                  <a:cubicBezTo>
                    <a:pt x="3399" y="1850"/>
                    <a:pt x="2851" y="1693"/>
                    <a:pt x="3108" y="1157"/>
                  </a:cubicBezTo>
                  <a:lnTo>
                    <a:pt x="3108" y="1157"/>
                  </a:lnTo>
                  <a:cubicBezTo>
                    <a:pt x="2362" y="1254"/>
                    <a:pt x="1630" y="1447"/>
                    <a:pt x="926" y="1737"/>
                  </a:cubicBezTo>
                  <a:cubicBezTo>
                    <a:pt x="719" y="3091"/>
                    <a:pt x="1" y="4030"/>
                    <a:pt x="1175" y="5052"/>
                  </a:cubicBezTo>
                  <a:cubicBezTo>
                    <a:pt x="1810" y="5618"/>
                    <a:pt x="2970" y="6129"/>
                    <a:pt x="3798" y="6308"/>
                  </a:cubicBezTo>
                  <a:cubicBezTo>
                    <a:pt x="4111" y="6377"/>
                    <a:pt x="4419" y="6408"/>
                    <a:pt x="4721" y="6408"/>
                  </a:cubicBezTo>
                  <a:cubicBezTo>
                    <a:pt x="6622" y="6408"/>
                    <a:pt x="8313" y="5160"/>
                    <a:pt x="9695" y="3933"/>
                  </a:cubicBezTo>
                  <a:cubicBezTo>
                    <a:pt x="10452" y="3247"/>
                    <a:pt x="11210" y="2621"/>
                    <a:pt x="12184" y="2621"/>
                  </a:cubicBezTo>
                  <a:cubicBezTo>
                    <a:pt x="12347" y="2621"/>
                    <a:pt x="12516" y="2639"/>
                    <a:pt x="12692" y="2676"/>
                  </a:cubicBezTo>
                  <a:cubicBezTo>
                    <a:pt x="12429" y="2345"/>
                    <a:pt x="12540" y="1903"/>
                    <a:pt x="12264" y="1599"/>
                  </a:cubicBezTo>
                  <a:cubicBezTo>
                    <a:pt x="12029" y="1365"/>
                    <a:pt x="11256" y="1088"/>
                    <a:pt x="10924" y="881"/>
                  </a:cubicBezTo>
                  <a:cubicBezTo>
                    <a:pt x="10263" y="437"/>
                    <a:pt x="9627" y="1"/>
                    <a:pt x="8877" y="1"/>
                  </a:cubicBezTo>
                  <a:close/>
                </a:path>
              </a:pathLst>
            </a:custGeom>
            <a:solidFill>
              <a:srgbClr val="F1D4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6910778" y="4005471"/>
              <a:ext cx="241241" cy="126020"/>
            </a:xfrm>
            <a:custGeom>
              <a:avLst/>
              <a:gdLst/>
              <a:ahLst/>
              <a:cxnLst/>
              <a:rect l="l" t="t" r="r" b="b"/>
              <a:pathLst>
                <a:path w="10165" h="5310" extrusionOk="0">
                  <a:moveTo>
                    <a:pt x="3674" y="0"/>
                  </a:moveTo>
                  <a:lnTo>
                    <a:pt x="235" y="249"/>
                  </a:lnTo>
                  <a:cubicBezTo>
                    <a:pt x="97" y="774"/>
                    <a:pt x="14" y="1312"/>
                    <a:pt x="0" y="1851"/>
                  </a:cubicBezTo>
                  <a:cubicBezTo>
                    <a:pt x="14" y="2362"/>
                    <a:pt x="28" y="2845"/>
                    <a:pt x="42" y="3273"/>
                  </a:cubicBezTo>
                  <a:cubicBezTo>
                    <a:pt x="56" y="4060"/>
                    <a:pt x="663" y="4723"/>
                    <a:pt x="1450" y="4806"/>
                  </a:cubicBezTo>
                  <a:cubicBezTo>
                    <a:pt x="3278" y="5002"/>
                    <a:pt x="6478" y="5309"/>
                    <a:pt x="8253" y="5309"/>
                  </a:cubicBezTo>
                  <a:cubicBezTo>
                    <a:pt x="8731" y="5309"/>
                    <a:pt x="9105" y="5287"/>
                    <a:pt x="9322" y="5234"/>
                  </a:cubicBezTo>
                  <a:cubicBezTo>
                    <a:pt x="10012" y="5069"/>
                    <a:pt x="10164" y="4696"/>
                    <a:pt x="10151" y="4364"/>
                  </a:cubicBezTo>
                  <a:cubicBezTo>
                    <a:pt x="10137" y="4060"/>
                    <a:pt x="9930" y="3798"/>
                    <a:pt x="9626" y="3729"/>
                  </a:cubicBezTo>
                  <a:cubicBezTo>
                    <a:pt x="8079" y="3453"/>
                    <a:pt x="3674" y="0"/>
                    <a:pt x="3674" y="0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6371979" y="2409413"/>
              <a:ext cx="783979" cy="1232381"/>
            </a:xfrm>
            <a:custGeom>
              <a:avLst/>
              <a:gdLst/>
              <a:ahLst/>
              <a:cxnLst/>
              <a:rect l="l" t="t" r="r" b="b"/>
              <a:pathLst>
                <a:path w="33034" h="51928" extrusionOk="0">
                  <a:moveTo>
                    <a:pt x="24616" y="1"/>
                  </a:moveTo>
                  <a:cubicBezTo>
                    <a:pt x="22184" y="1"/>
                    <a:pt x="19457" y="1105"/>
                    <a:pt x="17345" y="2195"/>
                  </a:cubicBezTo>
                  <a:lnTo>
                    <a:pt x="5441" y="1864"/>
                  </a:lnTo>
                  <a:cubicBezTo>
                    <a:pt x="4447" y="2872"/>
                    <a:pt x="3964" y="6324"/>
                    <a:pt x="3826" y="10481"/>
                  </a:cubicBezTo>
                  <a:cubicBezTo>
                    <a:pt x="3826" y="10674"/>
                    <a:pt x="3812" y="10868"/>
                    <a:pt x="3812" y="11075"/>
                  </a:cubicBezTo>
                  <a:cubicBezTo>
                    <a:pt x="3936" y="13795"/>
                    <a:pt x="939" y="40945"/>
                    <a:pt x="939" y="40945"/>
                  </a:cubicBezTo>
                  <a:cubicBezTo>
                    <a:pt x="939" y="40945"/>
                    <a:pt x="0" y="50653"/>
                    <a:pt x="4848" y="51744"/>
                  </a:cubicBezTo>
                  <a:cubicBezTo>
                    <a:pt x="5473" y="51884"/>
                    <a:pt x="6163" y="51928"/>
                    <a:pt x="6877" y="51928"/>
                  </a:cubicBezTo>
                  <a:cubicBezTo>
                    <a:pt x="8111" y="51928"/>
                    <a:pt x="9416" y="51796"/>
                    <a:pt x="10583" y="51796"/>
                  </a:cubicBezTo>
                  <a:cubicBezTo>
                    <a:pt x="10813" y="51796"/>
                    <a:pt x="11038" y="51801"/>
                    <a:pt x="11255" y="51813"/>
                  </a:cubicBezTo>
                  <a:cubicBezTo>
                    <a:pt x="11326" y="51815"/>
                    <a:pt x="11397" y="51816"/>
                    <a:pt x="11468" y="51816"/>
                  </a:cubicBezTo>
                  <a:cubicBezTo>
                    <a:pt x="11966" y="51816"/>
                    <a:pt x="12474" y="51774"/>
                    <a:pt x="12981" y="51689"/>
                  </a:cubicBezTo>
                  <a:cubicBezTo>
                    <a:pt x="15098" y="51343"/>
                    <a:pt x="17114" y="50381"/>
                    <a:pt x="19411" y="50381"/>
                  </a:cubicBezTo>
                  <a:cubicBezTo>
                    <a:pt x="20051" y="50381"/>
                    <a:pt x="20713" y="50456"/>
                    <a:pt x="21405" y="50639"/>
                  </a:cubicBezTo>
                  <a:cubicBezTo>
                    <a:pt x="21847" y="50750"/>
                    <a:pt x="22289" y="50902"/>
                    <a:pt x="22703" y="51095"/>
                  </a:cubicBezTo>
                  <a:cubicBezTo>
                    <a:pt x="23829" y="51606"/>
                    <a:pt x="25041" y="51799"/>
                    <a:pt x="26223" y="51799"/>
                  </a:cubicBezTo>
                  <a:cubicBezTo>
                    <a:pt x="27406" y="51799"/>
                    <a:pt x="28559" y="51606"/>
                    <a:pt x="29567" y="51344"/>
                  </a:cubicBezTo>
                  <a:cubicBezTo>
                    <a:pt x="30768" y="51040"/>
                    <a:pt x="31928" y="50612"/>
                    <a:pt x="33033" y="50073"/>
                  </a:cubicBezTo>
                  <a:lnTo>
                    <a:pt x="31790" y="32963"/>
                  </a:lnTo>
                  <a:lnTo>
                    <a:pt x="30478" y="15011"/>
                  </a:lnTo>
                  <a:cubicBezTo>
                    <a:pt x="29581" y="8078"/>
                    <a:pt x="28407" y="1173"/>
                    <a:pt x="27371" y="621"/>
                  </a:cubicBezTo>
                  <a:cubicBezTo>
                    <a:pt x="26542" y="182"/>
                    <a:pt x="25603" y="1"/>
                    <a:pt x="24616" y="1"/>
                  </a:cubicBez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6680051" y="2526058"/>
              <a:ext cx="49838" cy="388406"/>
            </a:xfrm>
            <a:custGeom>
              <a:avLst/>
              <a:gdLst/>
              <a:ahLst/>
              <a:cxnLst/>
              <a:rect l="l" t="t" r="r" b="b"/>
              <a:pathLst>
                <a:path w="2100" h="16366" extrusionOk="0">
                  <a:moveTo>
                    <a:pt x="332" y="1"/>
                  </a:moveTo>
                  <a:lnTo>
                    <a:pt x="0" y="16365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72A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6498806" y="3846511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2422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6484400" y="1778128"/>
              <a:ext cx="616167" cy="748927"/>
            </a:xfrm>
            <a:custGeom>
              <a:avLst/>
              <a:gdLst/>
              <a:ahLst/>
              <a:cxnLst/>
              <a:rect l="l" t="t" r="r" b="b"/>
              <a:pathLst>
                <a:path w="25963" h="31557" extrusionOk="0">
                  <a:moveTo>
                    <a:pt x="13315" y="0"/>
                  </a:moveTo>
                  <a:cubicBezTo>
                    <a:pt x="6155" y="0"/>
                    <a:pt x="2666" y="6800"/>
                    <a:pt x="1657" y="8675"/>
                  </a:cubicBezTo>
                  <a:cubicBezTo>
                    <a:pt x="1505" y="8951"/>
                    <a:pt x="1409" y="9255"/>
                    <a:pt x="1395" y="9572"/>
                  </a:cubicBezTo>
                  <a:cubicBezTo>
                    <a:pt x="1229" y="12030"/>
                    <a:pt x="525" y="23603"/>
                    <a:pt x="318" y="25578"/>
                  </a:cubicBezTo>
                  <a:cubicBezTo>
                    <a:pt x="0" y="28478"/>
                    <a:pt x="704" y="28478"/>
                    <a:pt x="704" y="28478"/>
                  </a:cubicBezTo>
                  <a:cubicBezTo>
                    <a:pt x="4549" y="30767"/>
                    <a:pt x="8237" y="31557"/>
                    <a:pt x="11503" y="31557"/>
                  </a:cubicBezTo>
                  <a:cubicBezTo>
                    <a:pt x="17025" y="31557"/>
                    <a:pt x="21342" y="29300"/>
                    <a:pt x="23173" y="28215"/>
                  </a:cubicBezTo>
                  <a:cubicBezTo>
                    <a:pt x="23767" y="27856"/>
                    <a:pt x="24084" y="27594"/>
                    <a:pt x="24070" y="26903"/>
                  </a:cubicBezTo>
                  <a:cubicBezTo>
                    <a:pt x="23974" y="23617"/>
                    <a:pt x="23021" y="13536"/>
                    <a:pt x="23905" y="9793"/>
                  </a:cubicBezTo>
                  <a:cubicBezTo>
                    <a:pt x="25962" y="1079"/>
                    <a:pt x="18022" y="499"/>
                    <a:pt x="14832" y="99"/>
                  </a:cubicBezTo>
                  <a:cubicBezTo>
                    <a:pt x="14309" y="32"/>
                    <a:pt x="13803" y="0"/>
                    <a:pt x="133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6807043" y="1626074"/>
              <a:ext cx="92604" cy="124880"/>
            </a:xfrm>
            <a:custGeom>
              <a:avLst/>
              <a:gdLst/>
              <a:ahLst/>
              <a:cxnLst/>
              <a:rect l="l" t="t" r="r" b="b"/>
              <a:pathLst>
                <a:path w="3902" h="5262" extrusionOk="0">
                  <a:moveTo>
                    <a:pt x="2070" y="0"/>
                  </a:moveTo>
                  <a:cubicBezTo>
                    <a:pt x="0" y="0"/>
                    <a:pt x="132" y="1438"/>
                    <a:pt x="132" y="1438"/>
                  </a:cubicBezTo>
                  <a:cubicBezTo>
                    <a:pt x="132" y="1438"/>
                    <a:pt x="63" y="3440"/>
                    <a:pt x="960" y="4379"/>
                  </a:cubicBezTo>
                  <a:cubicBezTo>
                    <a:pt x="1581" y="5028"/>
                    <a:pt x="2261" y="5262"/>
                    <a:pt x="2695" y="5262"/>
                  </a:cubicBezTo>
                  <a:cubicBezTo>
                    <a:pt x="2888" y="5262"/>
                    <a:pt x="3033" y="5215"/>
                    <a:pt x="3101" y="5139"/>
                  </a:cubicBezTo>
                  <a:cubicBezTo>
                    <a:pt x="3557" y="4669"/>
                    <a:pt x="3902" y="2252"/>
                    <a:pt x="3709" y="1824"/>
                  </a:cubicBezTo>
                  <a:cubicBezTo>
                    <a:pt x="3515" y="1396"/>
                    <a:pt x="3709" y="222"/>
                    <a:pt x="3709" y="222"/>
                  </a:cubicBezTo>
                  <a:cubicBezTo>
                    <a:pt x="3048" y="65"/>
                    <a:pt x="2509" y="0"/>
                    <a:pt x="2070" y="0"/>
                  </a:cubicBezTo>
                  <a:close/>
                </a:path>
              </a:pathLst>
            </a:custGeom>
            <a:solidFill>
              <a:srgbClr val="D59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6780653" y="1629088"/>
              <a:ext cx="108505" cy="245489"/>
            </a:xfrm>
            <a:custGeom>
              <a:avLst/>
              <a:gdLst/>
              <a:ahLst/>
              <a:cxnLst/>
              <a:rect l="l" t="t" r="r" b="b"/>
              <a:pathLst>
                <a:path w="4572" h="10344" extrusionOk="0">
                  <a:moveTo>
                    <a:pt x="2369" y="1"/>
                  </a:moveTo>
                  <a:cubicBezTo>
                    <a:pt x="2110" y="1"/>
                    <a:pt x="1847" y="69"/>
                    <a:pt x="1617" y="261"/>
                  </a:cubicBezTo>
                  <a:cubicBezTo>
                    <a:pt x="1616" y="249"/>
                    <a:pt x="1613" y="243"/>
                    <a:pt x="1609" y="243"/>
                  </a:cubicBezTo>
                  <a:cubicBezTo>
                    <a:pt x="1556" y="243"/>
                    <a:pt x="1244" y="1324"/>
                    <a:pt x="1244" y="1324"/>
                  </a:cubicBezTo>
                  <a:lnTo>
                    <a:pt x="940" y="1614"/>
                  </a:lnTo>
                  <a:cubicBezTo>
                    <a:pt x="885" y="1711"/>
                    <a:pt x="995" y="2305"/>
                    <a:pt x="981" y="2388"/>
                  </a:cubicBezTo>
                  <a:cubicBezTo>
                    <a:pt x="981" y="2388"/>
                    <a:pt x="581" y="4680"/>
                    <a:pt x="291" y="6103"/>
                  </a:cubicBezTo>
                  <a:cubicBezTo>
                    <a:pt x="1" y="7525"/>
                    <a:pt x="111" y="8091"/>
                    <a:pt x="484" y="8644"/>
                  </a:cubicBezTo>
                  <a:cubicBezTo>
                    <a:pt x="1011" y="9428"/>
                    <a:pt x="2065" y="10344"/>
                    <a:pt x="2877" y="10344"/>
                  </a:cubicBezTo>
                  <a:cubicBezTo>
                    <a:pt x="2937" y="10344"/>
                    <a:pt x="2996" y="10339"/>
                    <a:pt x="3053" y="10328"/>
                  </a:cubicBezTo>
                  <a:cubicBezTo>
                    <a:pt x="4213" y="10121"/>
                    <a:pt x="4572" y="8796"/>
                    <a:pt x="4544" y="7663"/>
                  </a:cubicBezTo>
                  <a:cubicBezTo>
                    <a:pt x="4517" y="6531"/>
                    <a:pt x="3647" y="441"/>
                    <a:pt x="3647" y="441"/>
                  </a:cubicBezTo>
                  <a:cubicBezTo>
                    <a:pt x="3647" y="441"/>
                    <a:pt x="3022" y="1"/>
                    <a:pt x="2369" y="1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6829826" y="1729999"/>
              <a:ext cx="57053" cy="60542"/>
            </a:xfrm>
            <a:custGeom>
              <a:avLst/>
              <a:gdLst/>
              <a:ahLst/>
              <a:cxnLst/>
              <a:rect l="l" t="t" r="r" b="b"/>
              <a:pathLst>
                <a:path w="2404" h="2551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683" y="2551"/>
                    <a:pt x="2235" y="2551"/>
                  </a:cubicBezTo>
                  <a:cubicBezTo>
                    <a:pt x="2290" y="2551"/>
                    <a:pt x="2346" y="2548"/>
                    <a:pt x="2403" y="2541"/>
                  </a:cubicBezTo>
                  <a:cubicBezTo>
                    <a:pt x="2348" y="2058"/>
                    <a:pt x="2279" y="1450"/>
                    <a:pt x="2196" y="815"/>
                  </a:cubicBezTo>
                  <a:lnTo>
                    <a:pt x="2141" y="760"/>
                  </a:lnTo>
                  <a:cubicBezTo>
                    <a:pt x="2141" y="760"/>
                    <a:pt x="1785" y="1013"/>
                    <a:pt x="1325" y="1013"/>
                  </a:cubicBezTo>
                  <a:cubicBezTo>
                    <a:pt x="907" y="1013"/>
                    <a:pt x="402" y="803"/>
                    <a:pt x="0" y="0"/>
                  </a:cubicBezTo>
                  <a:close/>
                </a:path>
              </a:pathLst>
            </a:custGeom>
            <a:solidFill>
              <a:srgbClr val="C69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6763043" y="1602437"/>
              <a:ext cx="145718" cy="126684"/>
            </a:xfrm>
            <a:custGeom>
              <a:avLst/>
              <a:gdLst/>
              <a:ahLst/>
              <a:cxnLst/>
              <a:rect l="l" t="t" r="r" b="b"/>
              <a:pathLst>
                <a:path w="6140" h="5338" extrusionOk="0">
                  <a:moveTo>
                    <a:pt x="2974" y="0"/>
                  </a:moveTo>
                  <a:cubicBezTo>
                    <a:pt x="2914" y="0"/>
                    <a:pt x="2860" y="5"/>
                    <a:pt x="2814" y="17"/>
                  </a:cubicBezTo>
                  <a:cubicBezTo>
                    <a:pt x="2110" y="224"/>
                    <a:pt x="1503" y="694"/>
                    <a:pt x="1116" y="1329"/>
                  </a:cubicBezTo>
                  <a:cubicBezTo>
                    <a:pt x="715" y="1978"/>
                    <a:pt x="232" y="2475"/>
                    <a:pt x="122" y="3290"/>
                  </a:cubicBezTo>
                  <a:cubicBezTo>
                    <a:pt x="0" y="4160"/>
                    <a:pt x="810" y="5337"/>
                    <a:pt x="1185" y="5337"/>
                  </a:cubicBezTo>
                  <a:cubicBezTo>
                    <a:pt x="1280" y="5337"/>
                    <a:pt x="1348" y="5261"/>
                    <a:pt x="1364" y="5085"/>
                  </a:cubicBezTo>
                  <a:cubicBezTo>
                    <a:pt x="1613" y="4698"/>
                    <a:pt x="1820" y="4243"/>
                    <a:pt x="1779" y="3773"/>
                  </a:cubicBezTo>
                  <a:cubicBezTo>
                    <a:pt x="1737" y="3469"/>
                    <a:pt x="1751" y="3179"/>
                    <a:pt x="1806" y="2876"/>
                  </a:cubicBezTo>
                  <a:cubicBezTo>
                    <a:pt x="1883" y="2632"/>
                    <a:pt x="1959" y="2539"/>
                    <a:pt x="2030" y="2539"/>
                  </a:cubicBezTo>
                  <a:cubicBezTo>
                    <a:pt x="2228" y="2539"/>
                    <a:pt x="2383" y="3270"/>
                    <a:pt x="2373" y="3483"/>
                  </a:cubicBezTo>
                  <a:cubicBezTo>
                    <a:pt x="2524" y="3290"/>
                    <a:pt x="2593" y="3041"/>
                    <a:pt x="2566" y="2793"/>
                  </a:cubicBezTo>
                  <a:cubicBezTo>
                    <a:pt x="2566" y="2641"/>
                    <a:pt x="2511" y="2475"/>
                    <a:pt x="2511" y="2323"/>
                  </a:cubicBezTo>
                  <a:cubicBezTo>
                    <a:pt x="2511" y="2061"/>
                    <a:pt x="2635" y="1812"/>
                    <a:pt x="2842" y="1660"/>
                  </a:cubicBezTo>
                  <a:cubicBezTo>
                    <a:pt x="2911" y="1615"/>
                    <a:pt x="2979" y="1588"/>
                    <a:pt x="3056" y="1588"/>
                  </a:cubicBezTo>
                  <a:cubicBezTo>
                    <a:pt x="3072" y="1588"/>
                    <a:pt x="3088" y="1589"/>
                    <a:pt x="3104" y="1591"/>
                  </a:cubicBezTo>
                  <a:cubicBezTo>
                    <a:pt x="3215" y="1605"/>
                    <a:pt x="3312" y="1660"/>
                    <a:pt x="3394" y="1743"/>
                  </a:cubicBezTo>
                  <a:cubicBezTo>
                    <a:pt x="3718" y="2059"/>
                    <a:pt x="4677" y="2630"/>
                    <a:pt x="5343" y="2630"/>
                  </a:cubicBezTo>
                  <a:cubicBezTo>
                    <a:pt x="5814" y="2630"/>
                    <a:pt x="6139" y="2344"/>
                    <a:pt x="5991" y="1481"/>
                  </a:cubicBezTo>
                  <a:cubicBezTo>
                    <a:pt x="5949" y="1329"/>
                    <a:pt x="5894" y="1177"/>
                    <a:pt x="5797" y="1053"/>
                  </a:cubicBezTo>
                  <a:cubicBezTo>
                    <a:pt x="5714" y="928"/>
                    <a:pt x="5645" y="928"/>
                    <a:pt x="5535" y="859"/>
                  </a:cubicBezTo>
                  <a:cubicBezTo>
                    <a:pt x="5300" y="721"/>
                    <a:pt x="5107" y="487"/>
                    <a:pt x="4872" y="348"/>
                  </a:cubicBezTo>
                  <a:cubicBezTo>
                    <a:pt x="4665" y="252"/>
                    <a:pt x="4430" y="197"/>
                    <a:pt x="4195" y="197"/>
                  </a:cubicBezTo>
                  <a:cubicBezTo>
                    <a:pt x="3923" y="185"/>
                    <a:pt x="3336" y="0"/>
                    <a:pt x="2974" y="0"/>
                  </a:cubicBezTo>
                  <a:close/>
                </a:path>
              </a:pathLst>
            </a:custGeom>
            <a:solidFill>
              <a:srgbClr val="F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6498473" y="2451348"/>
              <a:ext cx="494823" cy="80975"/>
            </a:xfrm>
            <a:custGeom>
              <a:avLst/>
              <a:gdLst/>
              <a:ahLst/>
              <a:cxnLst/>
              <a:rect l="l" t="t" r="r" b="b"/>
              <a:pathLst>
                <a:path w="20850" h="3412" extrusionOk="0">
                  <a:moveTo>
                    <a:pt x="109" y="0"/>
                  </a:moveTo>
                  <a:cubicBezTo>
                    <a:pt x="71" y="0"/>
                    <a:pt x="38" y="19"/>
                    <a:pt x="28" y="55"/>
                  </a:cubicBezTo>
                  <a:cubicBezTo>
                    <a:pt x="1" y="97"/>
                    <a:pt x="15" y="166"/>
                    <a:pt x="70" y="193"/>
                  </a:cubicBezTo>
                  <a:lnTo>
                    <a:pt x="3025" y="1699"/>
                  </a:lnTo>
                  <a:cubicBezTo>
                    <a:pt x="5649" y="2831"/>
                    <a:pt x="8466" y="3411"/>
                    <a:pt x="11325" y="3411"/>
                  </a:cubicBezTo>
                  <a:cubicBezTo>
                    <a:pt x="16807" y="3411"/>
                    <a:pt x="20702" y="1298"/>
                    <a:pt x="20757" y="1271"/>
                  </a:cubicBezTo>
                  <a:cubicBezTo>
                    <a:pt x="20850" y="1212"/>
                    <a:pt x="20796" y="1076"/>
                    <a:pt x="20702" y="1076"/>
                  </a:cubicBezTo>
                  <a:cubicBezTo>
                    <a:pt x="20685" y="1076"/>
                    <a:pt x="20666" y="1080"/>
                    <a:pt x="20646" y="1091"/>
                  </a:cubicBezTo>
                  <a:cubicBezTo>
                    <a:pt x="20599" y="1120"/>
                    <a:pt x="16751" y="3204"/>
                    <a:pt x="11327" y="3204"/>
                  </a:cubicBezTo>
                  <a:cubicBezTo>
                    <a:pt x="8850" y="3204"/>
                    <a:pt x="6044" y="2770"/>
                    <a:pt x="3122" y="1505"/>
                  </a:cubicBezTo>
                  <a:lnTo>
                    <a:pt x="167" y="14"/>
                  </a:lnTo>
                  <a:cubicBezTo>
                    <a:pt x="148" y="5"/>
                    <a:pt x="128" y="0"/>
                    <a:pt x="109" y="0"/>
                  </a:cubicBezTo>
                  <a:close/>
                </a:path>
              </a:pathLst>
            </a:custGeom>
            <a:solidFill>
              <a:srgbClr val="799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046457" y="2007906"/>
              <a:ext cx="7571" cy="258613"/>
            </a:xfrm>
            <a:custGeom>
              <a:avLst/>
              <a:gdLst/>
              <a:ahLst/>
              <a:cxnLst/>
              <a:rect l="l" t="t" r="r" b="b"/>
              <a:pathLst>
                <a:path w="319" h="10897" extrusionOk="0">
                  <a:moveTo>
                    <a:pt x="222" y="1"/>
                  </a:moveTo>
                  <a:cubicBezTo>
                    <a:pt x="166" y="1"/>
                    <a:pt x="111" y="42"/>
                    <a:pt x="111" y="97"/>
                  </a:cubicBezTo>
                  <a:cubicBezTo>
                    <a:pt x="111" y="166"/>
                    <a:pt x="1" y="6436"/>
                    <a:pt x="111" y="10786"/>
                  </a:cubicBezTo>
                  <a:cubicBezTo>
                    <a:pt x="111" y="10841"/>
                    <a:pt x="166" y="10896"/>
                    <a:pt x="222" y="10896"/>
                  </a:cubicBezTo>
                  <a:cubicBezTo>
                    <a:pt x="277" y="10883"/>
                    <a:pt x="318" y="10841"/>
                    <a:pt x="318" y="10786"/>
                  </a:cubicBezTo>
                  <a:cubicBezTo>
                    <a:pt x="222" y="6422"/>
                    <a:pt x="318" y="166"/>
                    <a:pt x="318" y="111"/>
                  </a:cubicBezTo>
                  <a:cubicBezTo>
                    <a:pt x="318" y="42"/>
                    <a:pt x="277" y="1"/>
                    <a:pt x="222" y="1"/>
                  </a:cubicBezTo>
                  <a:close/>
                </a:path>
              </a:pathLst>
            </a:custGeom>
            <a:solidFill>
              <a:srgbClr val="151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6858994" y="1714264"/>
              <a:ext cx="22641" cy="10229"/>
            </a:xfrm>
            <a:custGeom>
              <a:avLst/>
              <a:gdLst/>
              <a:ahLst/>
              <a:cxnLst/>
              <a:rect l="l" t="t" r="r" b="b"/>
              <a:pathLst>
                <a:path w="954" h="431" extrusionOk="0">
                  <a:moveTo>
                    <a:pt x="83" y="0"/>
                  </a:moveTo>
                  <a:cubicBezTo>
                    <a:pt x="83" y="0"/>
                    <a:pt x="1" y="387"/>
                    <a:pt x="373" y="428"/>
                  </a:cubicBezTo>
                  <a:cubicBezTo>
                    <a:pt x="389" y="430"/>
                    <a:pt x="405" y="431"/>
                    <a:pt x="420" y="431"/>
                  </a:cubicBezTo>
                  <a:cubicBezTo>
                    <a:pt x="763" y="431"/>
                    <a:pt x="953" y="0"/>
                    <a:pt x="9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6488316" y="2521857"/>
              <a:ext cx="563338" cy="71411"/>
            </a:xfrm>
            <a:custGeom>
              <a:avLst/>
              <a:gdLst/>
              <a:ahLst/>
              <a:cxnLst/>
              <a:rect l="l" t="t" r="r" b="b"/>
              <a:pathLst>
                <a:path w="23737" h="3009" extrusionOk="0">
                  <a:moveTo>
                    <a:pt x="23582" y="1"/>
                  </a:moveTo>
                  <a:cubicBezTo>
                    <a:pt x="23566" y="1"/>
                    <a:pt x="23550" y="4"/>
                    <a:pt x="23532" y="12"/>
                  </a:cubicBezTo>
                  <a:cubicBezTo>
                    <a:pt x="23459" y="58"/>
                    <a:pt x="18393" y="2802"/>
                    <a:pt x="11527" y="2802"/>
                  </a:cubicBezTo>
                  <a:cubicBezTo>
                    <a:pt x="8066" y="2802"/>
                    <a:pt x="4147" y="2104"/>
                    <a:pt x="180" y="12"/>
                  </a:cubicBezTo>
                  <a:cubicBezTo>
                    <a:pt x="165" y="5"/>
                    <a:pt x="150" y="1"/>
                    <a:pt x="134" y="1"/>
                  </a:cubicBezTo>
                  <a:cubicBezTo>
                    <a:pt x="91" y="1"/>
                    <a:pt x="49" y="27"/>
                    <a:pt x="28" y="67"/>
                  </a:cubicBezTo>
                  <a:cubicBezTo>
                    <a:pt x="1" y="109"/>
                    <a:pt x="28" y="178"/>
                    <a:pt x="84" y="205"/>
                  </a:cubicBezTo>
                  <a:cubicBezTo>
                    <a:pt x="3580" y="2043"/>
                    <a:pt x="7472" y="3009"/>
                    <a:pt x="11420" y="3009"/>
                  </a:cubicBezTo>
                  <a:cubicBezTo>
                    <a:pt x="11448" y="3009"/>
                    <a:pt x="11476" y="3009"/>
                    <a:pt x="11504" y="3009"/>
                  </a:cubicBezTo>
                  <a:cubicBezTo>
                    <a:pt x="18437" y="3009"/>
                    <a:pt x="23560" y="233"/>
                    <a:pt x="23629" y="192"/>
                  </a:cubicBezTo>
                  <a:cubicBezTo>
                    <a:pt x="23736" y="132"/>
                    <a:pt x="23679" y="1"/>
                    <a:pt x="23582" y="1"/>
                  </a:cubicBezTo>
                  <a:close/>
                </a:path>
              </a:pathLst>
            </a:custGeom>
            <a:solidFill>
              <a:srgbClr val="48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6506685" y="1962672"/>
              <a:ext cx="545041" cy="260203"/>
            </a:xfrm>
            <a:custGeom>
              <a:avLst/>
              <a:gdLst/>
              <a:ahLst/>
              <a:cxnLst/>
              <a:rect l="l" t="t" r="r" b="b"/>
              <a:pathLst>
                <a:path w="22966" h="10964" extrusionOk="0">
                  <a:moveTo>
                    <a:pt x="22814" y="9668"/>
                  </a:moveTo>
                  <a:lnTo>
                    <a:pt x="22814" y="9668"/>
                  </a:lnTo>
                  <a:cubicBezTo>
                    <a:pt x="22814" y="9668"/>
                    <a:pt x="22814" y="9668"/>
                    <a:pt x="22814" y="9668"/>
                  </a:cubicBezTo>
                  <a:lnTo>
                    <a:pt x="22814" y="9668"/>
                  </a:lnTo>
                  <a:cubicBezTo>
                    <a:pt x="22814" y="9668"/>
                    <a:pt x="22814" y="9668"/>
                    <a:pt x="22814" y="9668"/>
                  </a:cubicBezTo>
                  <a:cubicBezTo>
                    <a:pt x="22814" y="9668"/>
                    <a:pt x="22814" y="9668"/>
                    <a:pt x="22814" y="9668"/>
                  </a:cubicBezTo>
                  <a:close/>
                  <a:moveTo>
                    <a:pt x="1063" y="1"/>
                  </a:moveTo>
                  <a:cubicBezTo>
                    <a:pt x="359" y="2915"/>
                    <a:pt x="0" y="5898"/>
                    <a:pt x="0" y="8894"/>
                  </a:cubicBezTo>
                  <a:cubicBezTo>
                    <a:pt x="0" y="8894"/>
                    <a:pt x="5188" y="10964"/>
                    <a:pt x="12708" y="10964"/>
                  </a:cubicBezTo>
                  <a:cubicBezTo>
                    <a:pt x="15757" y="10964"/>
                    <a:pt x="19189" y="10624"/>
                    <a:pt x="22814" y="9668"/>
                  </a:cubicBezTo>
                  <a:lnTo>
                    <a:pt x="22814" y="9668"/>
                  </a:lnTo>
                  <a:cubicBezTo>
                    <a:pt x="22813" y="9654"/>
                    <a:pt x="22635" y="4716"/>
                    <a:pt x="22966" y="1907"/>
                  </a:cubicBezTo>
                  <a:lnTo>
                    <a:pt x="22966" y="1907"/>
                  </a:lnTo>
                  <a:cubicBezTo>
                    <a:pt x="22965" y="1907"/>
                    <a:pt x="20157" y="2075"/>
                    <a:pt x="16488" y="2075"/>
                  </a:cubicBezTo>
                  <a:cubicBezTo>
                    <a:pt x="11184" y="2075"/>
                    <a:pt x="4083" y="1723"/>
                    <a:pt x="10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6758059" y="1593869"/>
              <a:ext cx="76039" cy="64363"/>
            </a:xfrm>
            <a:custGeom>
              <a:avLst/>
              <a:gdLst/>
              <a:ahLst/>
              <a:cxnLst/>
              <a:rect l="l" t="t" r="r" b="b"/>
              <a:pathLst>
                <a:path w="3204" h="2712" extrusionOk="0">
                  <a:moveTo>
                    <a:pt x="1733" y="1"/>
                  </a:moveTo>
                  <a:cubicBezTo>
                    <a:pt x="1629" y="1"/>
                    <a:pt x="1533" y="7"/>
                    <a:pt x="1450" y="19"/>
                  </a:cubicBezTo>
                  <a:cubicBezTo>
                    <a:pt x="981" y="102"/>
                    <a:pt x="566" y="392"/>
                    <a:pt x="345" y="834"/>
                  </a:cubicBezTo>
                  <a:cubicBezTo>
                    <a:pt x="0" y="1455"/>
                    <a:pt x="193" y="2380"/>
                    <a:pt x="843" y="2712"/>
                  </a:cubicBezTo>
                  <a:cubicBezTo>
                    <a:pt x="1298" y="2298"/>
                    <a:pt x="1519" y="1676"/>
                    <a:pt x="1975" y="1248"/>
                  </a:cubicBezTo>
                  <a:cubicBezTo>
                    <a:pt x="2223" y="986"/>
                    <a:pt x="2527" y="806"/>
                    <a:pt x="2873" y="723"/>
                  </a:cubicBezTo>
                  <a:cubicBezTo>
                    <a:pt x="3038" y="696"/>
                    <a:pt x="3135" y="709"/>
                    <a:pt x="3204" y="488"/>
                  </a:cubicBezTo>
                  <a:cubicBezTo>
                    <a:pt x="2929" y="145"/>
                    <a:pt x="2237" y="1"/>
                    <a:pt x="1733" y="1"/>
                  </a:cubicBezTo>
                  <a:close/>
                </a:path>
              </a:pathLst>
            </a:custGeom>
            <a:solidFill>
              <a:srgbClr val="F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6839652" y="1673587"/>
              <a:ext cx="31517" cy="13504"/>
            </a:xfrm>
            <a:custGeom>
              <a:avLst/>
              <a:gdLst/>
              <a:ahLst/>
              <a:cxnLst/>
              <a:rect l="l" t="t" r="r" b="b"/>
              <a:pathLst>
                <a:path w="1328" h="569" extrusionOk="0">
                  <a:moveTo>
                    <a:pt x="695" y="0"/>
                  </a:moveTo>
                  <a:cubicBezTo>
                    <a:pt x="568" y="0"/>
                    <a:pt x="438" y="39"/>
                    <a:pt x="332" y="154"/>
                  </a:cubicBezTo>
                  <a:cubicBezTo>
                    <a:pt x="1" y="499"/>
                    <a:pt x="208" y="568"/>
                    <a:pt x="263" y="568"/>
                  </a:cubicBezTo>
                  <a:cubicBezTo>
                    <a:pt x="318" y="557"/>
                    <a:pt x="716" y="332"/>
                    <a:pt x="970" y="332"/>
                  </a:cubicBezTo>
                  <a:cubicBezTo>
                    <a:pt x="1038" y="332"/>
                    <a:pt x="1095" y="348"/>
                    <a:pt x="1133" y="389"/>
                  </a:cubicBezTo>
                  <a:cubicBezTo>
                    <a:pt x="1133" y="392"/>
                    <a:pt x="1145" y="395"/>
                    <a:pt x="1161" y="395"/>
                  </a:cubicBezTo>
                  <a:cubicBezTo>
                    <a:pt x="1217" y="395"/>
                    <a:pt x="1328" y="357"/>
                    <a:pt x="1188" y="154"/>
                  </a:cubicBezTo>
                  <a:cubicBezTo>
                    <a:pt x="1188" y="154"/>
                    <a:pt x="949" y="0"/>
                    <a:pt x="695" y="0"/>
                  </a:cubicBezTo>
                  <a:close/>
                </a:path>
              </a:pathLst>
            </a:custGeom>
            <a:solidFill>
              <a:srgbClr val="F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6873708" y="1673587"/>
              <a:ext cx="31849" cy="13504"/>
            </a:xfrm>
            <a:custGeom>
              <a:avLst/>
              <a:gdLst/>
              <a:ahLst/>
              <a:cxnLst/>
              <a:rect l="l" t="t" r="r" b="b"/>
              <a:pathLst>
                <a:path w="1342" h="569" extrusionOk="0">
                  <a:moveTo>
                    <a:pt x="637" y="0"/>
                  </a:moveTo>
                  <a:cubicBezTo>
                    <a:pt x="379" y="0"/>
                    <a:pt x="140" y="154"/>
                    <a:pt x="140" y="154"/>
                  </a:cubicBezTo>
                  <a:cubicBezTo>
                    <a:pt x="1" y="357"/>
                    <a:pt x="119" y="395"/>
                    <a:pt x="179" y="395"/>
                  </a:cubicBezTo>
                  <a:cubicBezTo>
                    <a:pt x="197" y="395"/>
                    <a:pt x="209" y="392"/>
                    <a:pt x="209" y="389"/>
                  </a:cubicBezTo>
                  <a:cubicBezTo>
                    <a:pt x="247" y="348"/>
                    <a:pt x="305" y="332"/>
                    <a:pt x="373" y="332"/>
                  </a:cubicBezTo>
                  <a:cubicBezTo>
                    <a:pt x="626" y="332"/>
                    <a:pt x="1022" y="557"/>
                    <a:pt x="1065" y="568"/>
                  </a:cubicBezTo>
                  <a:cubicBezTo>
                    <a:pt x="1121" y="568"/>
                    <a:pt x="1341" y="499"/>
                    <a:pt x="1010" y="154"/>
                  </a:cubicBezTo>
                  <a:cubicBezTo>
                    <a:pt x="900" y="39"/>
                    <a:pt x="766" y="0"/>
                    <a:pt x="637" y="0"/>
                  </a:cubicBezTo>
                  <a:close/>
                </a:path>
              </a:pathLst>
            </a:custGeom>
            <a:solidFill>
              <a:srgbClr val="F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7095298" y="2765970"/>
              <a:ext cx="33059" cy="426070"/>
            </a:xfrm>
            <a:custGeom>
              <a:avLst/>
              <a:gdLst/>
              <a:ahLst/>
              <a:cxnLst/>
              <a:rect l="l" t="t" r="r" b="b"/>
              <a:pathLst>
                <a:path w="1393" h="17953" extrusionOk="0">
                  <a:moveTo>
                    <a:pt x="0" y="0"/>
                  </a:moveTo>
                  <a:lnTo>
                    <a:pt x="621" y="8497"/>
                  </a:lnTo>
                  <a:lnTo>
                    <a:pt x="621" y="8497"/>
                  </a:lnTo>
                  <a:cubicBezTo>
                    <a:pt x="561" y="6298"/>
                    <a:pt x="444" y="3458"/>
                    <a:pt x="0" y="0"/>
                  </a:cubicBezTo>
                  <a:close/>
                  <a:moveTo>
                    <a:pt x="621" y="8497"/>
                  </a:moveTo>
                  <a:cubicBezTo>
                    <a:pt x="658" y="9856"/>
                    <a:pt x="674" y="10970"/>
                    <a:pt x="732" y="11835"/>
                  </a:cubicBezTo>
                  <a:cubicBezTo>
                    <a:pt x="761" y="12272"/>
                    <a:pt x="893" y="13093"/>
                    <a:pt x="1026" y="14038"/>
                  </a:cubicBezTo>
                  <a:lnTo>
                    <a:pt x="1026" y="14038"/>
                  </a:lnTo>
                  <a:lnTo>
                    <a:pt x="621" y="8497"/>
                  </a:lnTo>
                  <a:close/>
                  <a:moveTo>
                    <a:pt x="1026" y="14038"/>
                  </a:moveTo>
                  <a:lnTo>
                    <a:pt x="1312" y="17953"/>
                  </a:lnTo>
                  <a:cubicBezTo>
                    <a:pt x="1392" y="16866"/>
                    <a:pt x="1208" y="15335"/>
                    <a:pt x="1026" y="14038"/>
                  </a:cubicBezTo>
                  <a:close/>
                </a:path>
              </a:pathLst>
            </a:custGeom>
            <a:solidFill>
              <a:srgbClr val="DFC4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6879973" y="3611203"/>
              <a:ext cx="193705" cy="400177"/>
            </a:xfrm>
            <a:custGeom>
              <a:avLst/>
              <a:gdLst/>
              <a:ahLst/>
              <a:cxnLst/>
              <a:rect l="l" t="t" r="r" b="b"/>
              <a:pathLst>
                <a:path w="8162" h="16862" extrusionOk="0">
                  <a:moveTo>
                    <a:pt x="0" y="0"/>
                  </a:moveTo>
                  <a:cubicBezTo>
                    <a:pt x="884" y="9060"/>
                    <a:pt x="1533" y="16862"/>
                    <a:pt x="1533" y="16862"/>
                  </a:cubicBezTo>
                  <a:lnTo>
                    <a:pt x="5662" y="16682"/>
                  </a:lnTo>
                  <a:cubicBezTo>
                    <a:pt x="5662" y="16682"/>
                    <a:pt x="8162" y="7499"/>
                    <a:pt x="8162" y="705"/>
                  </a:cubicBezTo>
                  <a:lnTo>
                    <a:pt x="8162" y="705"/>
                  </a:lnTo>
                  <a:cubicBezTo>
                    <a:pt x="7149" y="968"/>
                    <a:pt x="5990" y="1166"/>
                    <a:pt x="4803" y="1166"/>
                  </a:cubicBezTo>
                  <a:cubicBezTo>
                    <a:pt x="3625" y="1166"/>
                    <a:pt x="2419" y="972"/>
                    <a:pt x="1298" y="456"/>
                  </a:cubicBezTo>
                  <a:cubicBezTo>
                    <a:pt x="884" y="263"/>
                    <a:pt x="442" y="111"/>
                    <a:pt x="0" y="0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487011" y="3636098"/>
              <a:ext cx="192732" cy="392654"/>
            </a:xfrm>
            <a:custGeom>
              <a:avLst/>
              <a:gdLst/>
              <a:ahLst/>
              <a:cxnLst/>
              <a:rect l="l" t="t" r="r" b="b"/>
              <a:pathLst>
                <a:path w="8121" h="16545" extrusionOk="0">
                  <a:moveTo>
                    <a:pt x="8121" y="1"/>
                  </a:moveTo>
                  <a:lnTo>
                    <a:pt x="8121" y="1"/>
                  </a:lnTo>
                  <a:cubicBezTo>
                    <a:pt x="7670" y="78"/>
                    <a:pt x="7211" y="120"/>
                    <a:pt x="6750" y="120"/>
                  </a:cubicBezTo>
                  <a:cubicBezTo>
                    <a:pt x="6631" y="120"/>
                    <a:pt x="6513" y="117"/>
                    <a:pt x="6394" y="111"/>
                  </a:cubicBezTo>
                  <a:cubicBezTo>
                    <a:pt x="5246" y="54"/>
                    <a:pt x="3906" y="36"/>
                    <a:pt x="2601" y="36"/>
                  </a:cubicBezTo>
                  <a:cubicBezTo>
                    <a:pt x="1692" y="36"/>
                    <a:pt x="800" y="45"/>
                    <a:pt x="1" y="56"/>
                  </a:cubicBezTo>
                  <a:cubicBezTo>
                    <a:pt x="70" y="8577"/>
                    <a:pt x="1" y="16421"/>
                    <a:pt x="1" y="16421"/>
                  </a:cubicBezTo>
                  <a:lnTo>
                    <a:pt x="4061" y="16545"/>
                  </a:lnTo>
                  <a:cubicBezTo>
                    <a:pt x="4061" y="16545"/>
                    <a:pt x="7375" y="7997"/>
                    <a:pt x="8121" y="1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6461783" y="2658153"/>
              <a:ext cx="997" cy="13765"/>
            </a:xfrm>
            <a:custGeom>
              <a:avLst/>
              <a:gdLst/>
              <a:ahLst/>
              <a:cxnLst/>
              <a:rect l="l" t="t" r="r" b="b"/>
              <a:pathLst>
                <a:path w="42" h="580" extrusionOk="0">
                  <a:moveTo>
                    <a:pt x="0" y="0"/>
                  </a:moveTo>
                  <a:cubicBezTo>
                    <a:pt x="0" y="0"/>
                    <a:pt x="0" y="207"/>
                    <a:pt x="28" y="580"/>
                  </a:cubicBezTo>
                  <a:cubicBezTo>
                    <a:pt x="28" y="387"/>
                    <a:pt x="42" y="193"/>
                    <a:pt x="42" y="0"/>
                  </a:cubicBezTo>
                  <a:close/>
                </a:path>
              </a:pathLst>
            </a:custGeom>
            <a:solidFill>
              <a:srgbClr val="ABD4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7095298" y="2765638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ABD4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6775099" y="3408670"/>
              <a:ext cx="104898" cy="203862"/>
            </a:xfrm>
            <a:custGeom>
              <a:avLst/>
              <a:gdLst/>
              <a:ahLst/>
              <a:cxnLst/>
              <a:rect l="l" t="t" r="r" b="b"/>
              <a:pathLst>
                <a:path w="4420" h="8590" extrusionOk="0">
                  <a:moveTo>
                    <a:pt x="3729" y="0"/>
                  </a:moveTo>
                  <a:lnTo>
                    <a:pt x="0" y="8534"/>
                  </a:lnTo>
                  <a:lnTo>
                    <a:pt x="0" y="8590"/>
                  </a:lnTo>
                  <a:cubicBezTo>
                    <a:pt x="789" y="8408"/>
                    <a:pt x="1596" y="8276"/>
                    <a:pt x="2441" y="8276"/>
                  </a:cubicBezTo>
                  <a:cubicBezTo>
                    <a:pt x="3076" y="8276"/>
                    <a:pt x="3732" y="8351"/>
                    <a:pt x="4419" y="8534"/>
                  </a:cubicBezTo>
                  <a:lnTo>
                    <a:pt x="3729" y="0"/>
                  </a:lnTo>
                  <a:close/>
                </a:path>
              </a:pathLst>
            </a:custGeom>
            <a:solidFill>
              <a:srgbClr val="72A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6680051" y="2863961"/>
              <a:ext cx="169474" cy="772161"/>
            </a:xfrm>
            <a:custGeom>
              <a:avLst/>
              <a:gdLst/>
              <a:ahLst/>
              <a:cxnLst/>
              <a:rect l="l" t="t" r="r" b="b"/>
              <a:pathLst>
                <a:path w="7141" h="32536" extrusionOk="0">
                  <a:moveTo>
                    <a:pt x="7140" y="0"/>
                  </a:moveTo>
                  <a:cubicBezTo>
                    <a:pt x="7140" y="3"/>
                    <a:pt x="3950" y="24513"/>
                    <a:pt x="0" y="32536"/>
                  </a:cubicBezTo>
                  <a:cubicBezTo>
                    <a:pt x="1050" y="32370"/>
                    <a:pt x="2086" y="32039"/>
                    <a:pt x="3149" y="31763"/>
                  </a:cubicBezTo>
                  <a:cubicBezTo>
                    <a:pt x="4130" y="26694"/>
                    <a:pt x="6795" y="11808"/>
                    <a:pt x="7140" y="0"/>
                  </a:cubicBezTo>
                  <a:close/>
                </a:path>
              </a:pathLst>
            </a:custGeom>
            <a:solidFill>
              <a:srgbClr val="72A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6879973" y="3611203"/>
              <a:ext cx="193705" cy="98680"/>
            </a:xfrm>
            <a:custGeom>
              <a:avLst/>
              <a:gdLst/>
              <a:ahLst/>
              <a:cxnLst/>
              <a:rect l="l" t="t" r="r" b="b"/>
              <a:pathLst>
                <a:path w="8162" h="4158" extrusionOk="0">
                  <a:moveTo>
                    <a:pt x="0" y="0"/>
                  </a:moveTo>
                  <a:lnTo>
                    <a:pt x="0" y="0"/>
                  </a:lnTo>
                  <a:cubicBezTo>
                    <a:pt x="138" y="1437"/>
                    <a:pt x="277" y="2818"/>
                    <a:pt x="401" y="4157"/>
                  </a:cubicBezTo>
                  <a:lnTo>
                    <a:pt x="8162" y="705"/>
                  </a:lnTo>
                  <a:lnTo>
                    <a:pt x="8162" y="705"/>
                  </a:lnTo>
                  <a:cubicBezTo>
                    <a:pt x="7149" y="968"/>
                    <a:pt x="5990" y="1166"/>
                    <a:pt x="4803" y="1166"/>
                  </a:cubicBezTo>
                  <a:cubicBezTo>
                    <a:pt x="3625" y="1166"/>
                    <a:pt x="2419" y="972"/>
                    <a:pt x="1298" y="456"/>
                  </a:cubicBezTo>
                  <a:cubicBezTo>
                    <a:pt x="884" y="277"/>
                    <a:pt x="442" y="125"/>
                    <a:pt x="0" y="0"/>
                  </a:cubicBezTo>
                  <a:close/>
                </a:path>
              </a:pathLst>
            </a:custGeom>
            <a:solidFill>
              <a:srgbClr val="C69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6487011" y="3636098"/>
              <a:ext cx="192732" cy="114414"/>
            </a:xfrm>
            <a:custGeom>
              <a:avLst/>
              <a:gdLst/>
              <a:ahLst/>
              <a:cxnLst/>
              <a:rect l="l" t="t" r="r" b="b"/>
              <a:pathLst>
                <a:path w="8121" h="4821" extrusionOk="0">
                  <a:moveTo>
                    <a:pt x="8121" y="1"/>
                  </a:moveTo>
                  <a:cubicBezTo>
                    <a:pt x="7670" y="78"/>
                    <a:pt x="7211" y="120"/>
                    <a:pt x="6750" y="120"/>
                  </a:cubicBezTo>
                  <a:cubicBezTo>
                    <a:pt x="6631" y="120"/>
                    <a:pt x="6513" y="117"/>
                    <a:pt x="6394" y="111"/>
                  </a:cubicBezTo>
                  <a:cubicBezTo>
                    <a:pt x="5246" y="54"/>
                    <a:pt x="3906" y="36"/>
                    <a:pt x="2601" y="36"/>
                  </a:cubicBezTo>
                  <a:cubicBezTo>
                    <a:pt x="1692" y="36"/>
                    <a:pt x="800" y="45"/>
                    <a:pt x="1" y="56"/>
                  </a:cubicBezTo>
                  <a:cubicBezTo>
                    <a:pt x="14" y="1700"/>
                    <a:pt x="28" y="3315"/>
                    <a:pt x="42" y="4820"/>
                  </a:cubicBezTo>
                  <a:lnTo>
                    <a:pt x="8121" y="1"/>
                  </a:lnTo>
                  <a:close/>
                </a:path>
              </a:pathLst>
            </a:custGeom>
            <a:solidFill>
              <a:srgbClr val="C69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6309373" y="1771887"/>
              <a:ext cx="478518" cy="1066657"/>
            </a:xfrm>
            <a:custGeom>
              <a:avLst/>
              <a:gdLst/>
              <a:ahLst/>
              <a:cxnLst/>
              <a:rect l="l" t="t" r="r" b="b"/>
              <a:pathLst>
                <a:path w="20163" h="44945" extrusionOk="0">
                  <a:moveTo>
                    <a:pt x="18026" y="0"/>
                  </a:moveTo>
                  <a:cubicBezTo>
                    <a:pt x="14445" y="0"/>
                    <a:pt x="11738" y="845"/>
                    <a:pt x="9626" y="3386"/>
                  </a:cubicBezTo>
                  <a:cubicBezTo>
                    <a:pt x="7416" y="6051"/>
                    <a:pt x="6312" y="8040"/>
                    <a:pt x="5939" y="15566"/>
                  </a:cubicBezTo>
                  <a:cubicBezTo>
                    <a:pt x="5580" y="22927"/>
                    <a:pt x="1658" y="29403"/>
                    <a:pt x="1575" y="32303"/>
                  </a:cubicBezTo>
                  <a:cubicBezTo>
                    <a:pt x="1478" y="35839"/>
                    <a:pt x="1" y="43959"/>
                    <a:pt x="4945" y="44691"/>
                  </a:cubicBezTo>
                  <a:cubicBezTo>
                    <a:pt x="6146" y="44865"/>
                    <a:pt x="7189" y="44945"/>
                    <a:pt x="8098" y="44945"/>
                  </a:cubicBezTo>
                  <a:cubicBezTo>
                    <a:pt x="12454" y="44945"/>
                    <a:pt x="13717" y="43111"/>
                    <a:pt x="14459" y="41031"/>
                  </a:cubicBezTo>
                  <a:cubicBezTo>
                    <a:pt x="16572" y="35093"/>
                    <a:pt x="16296" y="28257"/>
                    <a:pt x="16848" y="22029"/>
                  </a:cubicBezTo>
                  <a:cubicBezTo>
                    <a:pt x="17111" y="19074"/>
                    <a:pt x="17097" y="16160"/>
                    <a:pt x="17235" y="13205"/>
                  </a:cubicBezTo>
                  <a:cubicBezTo>
                    <a:pt x="17428" y="9380"/>
                    <a:pt x="18768" y="3676"/>
                    <a:pt x="20163" y="86"/>
                  </a:cubicBezTo>
                  <a:cubicBezTo>
                    <a:pt x="19418" y="31"/>
                    <a:pt x="18706" y="0"/>
                    <a:pt x="18026" y="0"/>
                  </a:cubicBezTo>
                  <a:close/>
                </a:path>
              </a:pathLst>
            </a:custGeom>
            <a:solidFill>
              <a:srgbClr val="F1D4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6886856" y="1789496"/>
              <a:ext cx="241882" cy="1051540"/>
            </a:xfrm>
            <a:custGeom>
              <a:avLst/>
              <a:gdLst/>
              <a:ahLst/>
              <a:cxnLst/>
              <a:rect l="l" t="t" r="r" b="b"/>
              <a:pathLst>
                <a:path w="10192" h="44308" extrusionOk="0">
                  <a:moveTo>
                    <a:pt x="550" y="1"/>
                  </a:moveTo>
                  <a:cubicBezTo>
                    <a:pt x="365" y="1"/>
                    <a:pt x="181" y="12"/>
                    <a:pt x="0" y="34"/>
                  </a:cubicBezTo>
                  <a:cubicBezTo>
                    <a:pt x="0" y="34"/>
                    <a:pt x="3770" y="1567"/>
                    <a:pt x="4143" y="12518"/>
                  </a:cubicBezTo>
                  <a:cubicBezTo>
                    <a:pt x="4516" y="23483"/>
                    <a:pt x="6380" y="41670"/>
                    <a:pt x="7319" y="42720"/>
                  </a:cubicBezTo>
                  <a:cubicBezTo>
                    <a:pt x="8245" y="43769"/>
                    <a:pt x="9653" y="44308"/>
                    <a:pt x="9653" y="44308"/>
                  </a:cubicBezTo>
                  <a:cubicBezTo>
                    <a:pt x="9653" y="44308"/>
                    <a:pt x="10192" y="37527"/>
                    <a:pt x="9778" y="30609"/>
                  </a:cubicBezTo>
                  <a:cubicBezTo>
                    <a:pt x="9349" y="23690"/>
                    <a:pt x="9253" y="22157"/>
                    <a:pt x="8783" y="16592"/>
                  </a:cubicBezTo>
                  <a:cubicBezTo>
                    <a:pt x="8507" y="13181"/>
                    <a:pt x="7099" y="3901"/>
                    <a:pt x="7099" y="3901"/>
                  </a:cubicBezTo>
                  <a:cubicBezTo>
                    <a:pt x="5538" y="1714"/>
                    <a:pt x="2877" y="1"/>
                    <a:pt x="550" y="1"/>
                  </a:cubicBezTo>
                  <a:close/>
                </a:path>
              </a:pathLst>
            </a:custGeom>
            <a:solidFill>
              <a:srgbClr val="F1D4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6878976" y="1690650"/>
              <a:ext cx="14121" cy="5648"/>
            </a:xfrm>
            <a:custGeom>
              <a:avLst/>
              <a:gdLst/>
              <a:ahLst/>
              <a:cxnLst/>
              <a:rect l="l" t="t" r="r" b="b"/>
              <a:pathLst>
                <a:path w="595" h="238" extrusionOk="0">
                  <a:moveTo>
                    <a:pt x="305" y="1"/>
                  </a:moveTo>
                  <a:cubicBezTo>
                    <a:pt x="70" y="1"/>
                    <a:pt x="1" y="222"/>
                    <a:pt x="42" y="236"/>
                  </a:cubicBezTo>
                  <a:cubicBezTo>
                    <a:pt x="93" y="236"/>
                    <a:pt x="168" y="165"/>
                    <a:pt x="277" y="165"/>
                  </a:cubicBezTo>
                  <a:cubicBezTo>
                    <a:pt x="286" y="165"/>
                    <a:pt x="295" y="166"/>
                    <a:pt x="305" y="167"/>
                  </a:cubicBezTo>
                  <a:cubicBezTo>
                    <a:pt x="407" y="167"/>
                    <a:pt x="497" y="237"/>
                    <a:pt x="543" y="237"/>
                  </a:cubicBezTo>
                  <a:cubicBezTo>
                    <a:pt x="547" y="237"/>
                    <a:pt x="550" y="237"/>
                    <a:pt x="553" y="236"/>
                  </a:cubicBezTo>
                  <a:cubicBezTo>
                    <a:pt x="595" y="208"/>
                    <a:pt x="526" y="1"/>
                    <a:pt x="305" y="1"/>
                  </a:cubicBezTo>
                  <a:close/>
                </a:path>
              </a:pathLst>
            </a:custGeom>
            <a:solidFill>
              <a:srgbClr val="392A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6857688" y="1690650"/>
              <a:ext cx="14121" cy="5648"/>
            </a:xfrm>
            <a:custGeom>
              <a:avLst/>
              <a:gdLst/>
              <a:ahLst/>
              <a:cxnLst/>
              <a:rect l="l" t="t" r="r" b="b"/>
              <a:pathLst>
                <a:path w="595" h="238" extrusionOk="0">
                  <a:moveTo>
                    <a:pt x="304" y="1"/>
                  </a:moveTo>
                  <a:cubicBezTo>
                    <a:pt x="69" y="1"/>
                    <a:pt x="0" y="222"/>
                    <a:pt x="42" y="236"/>
                  </a:cubicBezTo>
                  <a:cubicBezTo>
                    <a:pt x="93" y="236"/>
                    <a:pt x="167" y="165"/>
                    <a:pt x="276" y="165"/>
                  </a:cubicBezTo>
                  <a:cubicBezTo>
                    <a:pt x="285" y="165"/>
                    <a:pt x="295" y="166"/>
                    <a:pt x="304" y="167"/>
                  </a:cubicBezTo>
                  <a:cubicBezTo>
                    <a:pt x="406" y="167"/>
                    <a:pt x="496" y="237"/>
                    <a:pt x="542" y="237"/>
                  </a:cubicBezTo>
                  <a:cubicBezTo>
                    <a:pt x="546" y="237"/>
                    <a:pt x="549" y="237"/>
                    <a:pt x="553" y="236"/>
                  </a:cubicBezTo>
                  <a:cubicBezTo>
                    <a:pt x="594" y="208"/>
                    <a:pt x="525" y="1"/>
                    <a:pt x="304" y="1"/>
                  </a:cubicBezTo>
                  <a:close/>
                </a:path>
              </a:pathLst>
            </a:custGeom>
            <a:solidFill>
              <a:srgbClr val="392A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7969793" y="1686521"/>
              <a:ext cx="31730" cy="13005"/>
            </a:xfrm>
            <a:custGeom>
              <a:avLst/>
              <a:gdLst/>
              <a:ahLst/>
              <a:cxnLst/>
              <a:rect l="l" t="t" r="r" b="b"/>
              <a:pathLst>
                <a:path w="1337" h="548" extrusionOk="0">
                  <a:moveTo>
                    <a:pt x="649" y="0"/>
                  </a:moveTo>
                  <a:cubicBezTo>
                    <a:pt x="395" y="0"/>
                    <a:pt x="162" y="147"/>
                    <a:pt x="162" y="147"/>
                  </a:cubicBezTo>
                  <a:cubicBezTo>
                    <a:pt x="1" y="371"/>
                    <a:pt x="186" y="382"/>
                    <a:pt x="225" y="382"/>
                  </a:cubicBezTo>
                  <a:cubicBezTo>
                    <a:pt x="229" y="382"/>
                    <a:pt x="231" y="382"/>
                    <a:pt x="231" y="382"/>
                  </a:cubicBezTo>
                  <a:cubicBezTo>
                    <a:pt x="270" y="340"/>
                    <a:pt x="330" y="323"/>
                    <a:pt x="399" y="323"/>
                  </a:cubicBezTo>
                  <a:cubicBezTo>
                    <a:pt x="649" y="323"/>
                    <a:pt x="1030" y="537"/>
                    <a:pt x="1074" y="548"/>
                  </a:cubicBezTo>
                  <a:cubicBezTo>
                    <a:pt x="1129" y="548"/>
                    <a:pt x="1336" y="479"/>
                    <a:pt x="1018" y="147"/>
                  </a:cubicBezTo>
                  <a:cubicBezTo>
                    <a:pt x="908" y="37"/>
                    <a:pt x="776" y="0"/>
                    <a:pt x="649" y="0"/>
                  </a:cubicBezTo>
                  <a:close/>
                </a:path>
              </a:pathLst>
            </a:custGeom>
            <a:solidFill>
              <a:srgbClr val="F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7936924" y="1686521"/>
              <a:ext cx="31707" cy="13005"/>
            </a:xfrm>
            <a:custGeom>
              <a:avLst/>
              <a:gdLst/>
              <a:ahLst/>
              <a:cxnLst/>
              <a:rect l="l" t="t" r="r" b="b"/>
              <a:pathLst>
                <a:path w="1336" h="548" extrusionOk="0">
                  <a:moveTo>
                    <a:pt x="692" y="0"/>
                  </a:moveTo>
                  <a:cubicBezTo>
                    <a:pt x="567" y="0"/>
                    <a:pt x="438" y="37"/>
                    <a:pt x="332" y="147"/>
                  </a:cubicBezTo>
                  <a:cubicBezTo>
                    <a:pt x="1" y="479"/>
                    <a:pt x="222" y="548"/>
                    <a:pt x="277" y="548"/>
                  </a:cubicBezTo>
                  <a:cubicBezTo>
                    <a:pt x="320" y="537"/>
                    <a:pt x="701" y="323"/>
                    <a:pt x="951" y="323"/>
                  </a:cubicBezTo>
                  <a:cubicBezTo>
                    <a:pt x="1021" y="323"/>
                    <a:pt x="1080" y="340"/>
                    <a:pt x="1119" y="382"/>
                  </a:cubicBezTo>
                  <a:cubicBezTo>
                    <a:pt x="1119" y="382"/>
                    <a:pt x="1121" y="382"/>
                    <a:pt x="1126" y="382"/>
                  </a:cubicBezTo>
                  <a:cubicBezTo>
                    <a:pt x="1162" y="382"/>
                    <a:pt x="1336" y="371"/>
                    <a:pt x="1174" y="147"/>
                  </a:cubicBezTo>
                  <a:cubicBezTo>
                    <a:pt x="1174" y="147"/>
                    <a:pt x="941" y="0"/>
                    <a:pt x="692" y="0"/>
                  </a:cubicBezTo>
                  <a:close/>
                </a:path>
              </a:pathLst>
            </a:custGeom>
            <a:solidFill>
              <a:srgbClr val="F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7952326" y="1701140"/>
              <a:ext cx="14121" cy="5411"/>
            </a:xfrm>
            <a:custGeom>
              <a:avLst/>
              <a:gdLst/>
              <a:ahLst/>
              <a:cxnLst/>
              <a:rect l="l" t="t" r="r" b="b"/>
              <a:pathLst>
                <a:path w="595" h="228" extrusionOk="0">
                  <a:moveTo>
                    <a:pt x="291" y="1"/>
                  </a:moveTo>
                  <a:cubicBezTo>
                    <a:pt x="70" y="15"/>
                    <a:pt x="1" y="208"/>
                    <a:pt x="42" y="222"/>
                  </a:cubicBezTo>
                  <a:cubicBezTo>
                    <a:pt x="48" y="226"/>
                    <a:pt x="55" y="227"/>
                    <a:pt x="63" y="227"/>
                  </a:cubicBezTo>
                  <a:cubicBezTo>
                    <a:pt x="111" y="227"/>
                    <a:pt x="196" y="167"/>
                    <a:pt x="291" y="167"/>
                  </a:cubicBezTo>
                  <a:cubicBezTo>
                    <a:pt x="391" y="167"/>
                    <a:pt x="480" y="224"/>
                    <a:pt x="527" y="224"/>
                  </a:cubicBezTo>
                  <a:cubicBezTo>
                    <a:pt x="531" y="224"/>
                    <a:pt x="535" y="223"/>
                    <a:pt x="539" y="222"/>
                  </a:cubicBezTo>
                  <a:cubicBezTo>
                    <a:pt x="594" y="222"/>
                    <a:pt x="512" y="1"/>
                    <a:pt x="291" y="1"/>
                  </a:cubicBezTo>
                  <a:close/>
                </a:path>
              </a:pathLst>
            </a:custGeom>
            <a:solidFill>
              <a:srgbClr val="392A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7973306" y="1701140"/>
              <a:ext cx="13789" cy="5411"/>
            </a:xfrm>
            <a:custGeom>
              <a:avLst/>
              <a:gdLst/>
              <a:ahLst/>
              <a:cxnLst/>
              <a:rect l="l" t="t" r="r" b="b"/>
              <a:pathLst>
                <a:path w="581" h="228" extrusionOk="0">
                  <a:moveTo>
                    <a:pt x="290" y="1"/>
                  </a:moveTo>
                  <a:cubicBezTo>
                    <a:pt x="56" y="15"/>
                    <a:pt x="0" y="208"/>
                    <a:pt x="28" y="222"/>
                  </a:cubicBezTo>
                  <a:cubicBezTo>
                    <a:pt x="34" y="226"/>
                    <a:pt x="41" y="227"/>
                    <a:pt x="49" y="227"/>
                  </a:cubicBezTo>
                  <a:cubicBezTo>
                    <a:pt x="98" y="227"/>
                    <a:pt x="184" y="167"/>
                    <a:pt x="290" y="167"/>
                  </a:cubicBezTo>
                  <a:cubicBezTo>
                    <a:pt x="391" y="167"/>
                    <a:pt x="468" y="224"/>
                    <a:pt x="523" y="224"/>
                  </a:cubicBezTo>
                  <a:cubicBezTo>
                    <a:pt x="529" y="224"/>
                    <a:pt x="534" y="223"/>
                    <a:pt x="539" y="222"/>
                  </a:cubicBezTo>
                  <a:cubicBezTo>
                    <a:pt x="580" y="222"/>
                    <a:pt x="511" y="1"/>
                    <a:pt x="290" y="1"/>
                  </a:cubicBezTo>
                  <a:close/>
                </a:path>
              </a:pathLst>
            </a:custGeom>
            <a:solidFill>
              <a:srgbClr val="392A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6662014" y="1763082"/>
              <a:ext cx="125877" cy="27245"/>
            </a:xfrm>
            <a:custGeom>
              <a:avLst/>
              <a:gdLst/>
              <a:ahLst/>
              <a:cxnLst/>
              <a:rect l="l" t="t" r="r" b="b"/>
              <a:pathLst>
                <a:path w="5304" h="1148" extrusionOk="0">
                  <a:moveTo>
                    <a:pt x="1734" y="1"/>
                  </a:moveTo>
                  <a:cubicBezTo>
                    <a:pt x="1142" y="1"/>
                    <a:pt x="592" y="284"/>
                    <a:pt x="249" y="774"/>
                  </a:cubicBezTo>
                  <a:lnTo>
                    <a:pt x="1" y="1147"/>
                  </a:lnTo>
                  <a:lnTo>
                    <a:pt x="5304" y="457"/>
                  </a:lnTo>
                  <a:lnTo>
                    <a:pt x="1962" y="15"/>
                  </a:lnTo>
                  <a:cubicBezTo>
                    <a:pt x="1885" y="5"/>
                    <a:pt x="1809" y="1"/>
                    <a:pt x="1734" y="1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6646612" y="1770392"/>
              <a:ext cx="105230" cy="82209"/>
            </a:xfrm>
            <a:custGeom>
              <a:avLst/>
              <a:gdLst/>
              <a:ahLst/>
              <a:cxnLst/>
              <a:rect l="l" t="t" r="r" b="b"/>
              <a:pathLst>
                <a:path w="4434" h="3464" extrusionOk="0">
                  <a:moveTo>
                    <a:pt x="2809" y="1"/>
                  </a:moveTo>
                  <a:cubicBezTo>
                    <a:pt x="1874" y="1"/>
                    <a:pt x="987" y="435"/>
                    <a:pt x="415" y="1184"/>
                  </a:cubicBezTo>
                  <a:cubicBezTo>
                    <a:pt x="167" y="1530"/>
                    <a:pt x="1" y="1902"/>
                    <a:pt x="42" y="2234"/>
                  </a:cubicBezTo>
                  <a:cubicBezTo>
                    <a:pt x="42" y="2234"/>
                    <a:pt x="959" y="3463"/>
                    <a:pt x="2001" y="3463"/>
                  </a:cubicBezTo>
                  <a:cubicBezTo>
                    <a:pt x="2138" y="3463"/>
                    <a:pt x="2278" y="3442"/>
                    <a:pt x="2418" y="3394"/>
                  </a:cubicBezTo>
                  <a:cubicBezTo>
                    <a:pt x="3619" y="2966"/>
                    <a:pt x="4434" y="107"/>
                    <a:pt x="4434" y="107"/>
                  </a:cubicBezTo>
                  <a:lnTo>
                    <a:pt x="3053" y="11"/>
                  </a:lnTo>
                  <a:cubicBezTo>
                    <a:pt x="2971" y="4"/>
                    <a:pt x="2890" y="1"/>
                    <a:pt x="2809" y="1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8378965" y="4093518"/>
              <a:ext cx="158937" cy="75730"/>
            </a:xfrm>
            <a:custGeom>
              <a:avLst/>
              <a:gdLst/>
              <a:ahLst/>
              <a:cxnLst/>
              <a:rect l="l" t="t" r="r" b="b"/>
              <a:pathLst>
                <a:path w="6697" h="3191" extrusionOk="0">
                  <a:moveTo>
                    <a:pt x="2641" y="1"/>
                  </a:moveTo>
                  <a:cubicBezTo>
                    <a:pt x="2232" y="1"/>
                    <a:pt x="1364" y="40"/>
                    <a:pt x="971" y="350"/>
                  </a:cubicBezTo>
                  <a:cubicBezTo>
                    <a:pt x="432" y="779"/>
                    <a:pt x="128" y="1579"/>
                    <a:pt x="59" y="2215"/>
                  </a:cubicBezTo>
                  <a:cubicBezTo>
                    <a:pt x="0" y="2755"/>
                    <a:pt x="62" y="3166"/>
                    <a:pt x="3584" y="3166"/>
                  </a:cubicBezTo>
                  <a:cubicBezTo>
                    <a:pt x="4202" y="3166"/>
                    <a:pt x="4927" y="3153"/>
                    <a:pt x="5776" y="3126"/>
                  </a:cubicBezTo>
                  <a:cubicBezTo>
                    <a:pt x="5776" y="3126"/>
                    <a:pt x="5908" y="3191"/>
                    <a:pt x="6071" y="3191"/>
                  </a:cubicBezTo>
                  <a:cubicBezTo>
                    <a:pt x="6341" y="3191"/>
                    <a:pt x="6696" y="3014"/>
                    <a:pt x="6688" y="2077"/>
                  </a:cubicBezTo>
                  <a:cubicBezTo>
                    <a:pt x="6674" y="1345"/>
                    <a:pt x="6011" y="5"/>
                    <a:pt x="6011" y="5"/>
                  </a:cubicBezTo>
                  <a:lnTo>
                    <a:pt x="2862" y="5"/>
                  </a:lnTo>
                  <a:cubicBezTo>
                    <a:pt x="2862" y="5"/>
                    <a:pt x="2777" y="1"/>
                    <a:pt x="2641" y="1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6442678" y="4080513"/>
              <a:ext cx="158937" cy="75635"/>
            </a:xfrm>
            <a:custGeom>
              <a:avLst/>
              <a:gdLst/>
              <a:ahLst/>
              <a:cxnLst/>
              <a:rect l="l" t="t" r="r" b="b"/>
              <a:pathLst>
                <a:path w="6697" h="3187" extrusionOk="0">
                  <a:moveTo>
                    <a:pt x="6025" y="1"/>
                  </a:moveTo>
                  <a:lnTo>
                    <a:pt x="2877" y="15"/>
                  </a:lnTo>
                  <a:cubicBezTo>
                    <a:pt x="2877" y="15"/>
                    <a:pt x="2791" y="10"/>
                    <a:pt x="2655" y="10"/>
                  </a:cubicBezTo>
                  <a:cubicBezTo>
                    <a:pt x="2245" y="10"/>
                    <a:pt x="1375" y="49"/>
                    <a:pt x="971" y="360"/>
                  </a:cubicBezTo>
                  <a:cubicBezTo>
                    <a:pt x="446" y="774"/>
                    <a:pt x="128" y="1589"/>
                    <a:pt x="59" y="2210"/>
                  </a:cubicBezTo>
                  <a:cubicBezTo>
                    <a:pt x="1" y="2751"/>
                    <a:pt x="72" y="3161"/>
                    <a:pt x="3589" y="3161"/>
                  </a:cubicBezTo>
                  <a:cubicBezTo>
                    <a:pt x="4206" y="3161"/>
                    <a:pt x="4929" y="3149"/>
                    <a:pt x="5777" y="3122"/>
                  </a:cubicBezTo>
                  <a:cubicBezTo>
                    <a:pt x="5777" y="3122"/>
                    <a:pt x="5908" y="3187"/>
                    <a:pt x="6071" y="3187"/>
                  </a:cubicBezTo>
                  <a:cubicBezTo>
                    <a:pt x="6341" y="3187"/>
                    <a:pt x="6697" y="3010"/>
                    <a:pt x="6688" y="2072"/>
                  </a:cubicBezTo>
                  <a:cubicBezTo>
                    <a:pt x="6674" y="1354"/>
                    <a:pt x="6025" y="1"/>
                    <a:pt x="6025" y="1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8345289" y="4043158"/>
              <a:ext cx="176665" cy="59023"/>
            </a:xfrm>
            <a:custGeom>
              <a:avLst/>
              <a:gdLst/>
              <a:ahLst/>
              <a:cxnLst/>
              <a:rect l="l" t="t" r="r" b="b"/>
              <a:pathLst>
                <a:path w="7444" h="2487" extrusionOk="0">
                  <a:moveTo>
                    <a:pt x="7361" y="0"/>
                  </a:moveTo>
                  <a:lnTo>
                    <a:pt x="0" y="290"/>
                  </a:lnTo>
                  <a:lnTo>
                    <a:pt x="2390" y="2486"/>
                  </a:lnTo>
                  <a:lnTo>
                    <a:pt x="7444" y="2127"/>
                  </a:lnTo>
                  <a:lnTo>
                    <a:pt x="7361" y="0"/>
                  </a:lnTo>
                  <a:close/>
                </a:path>
              </a:pathLst>
            </a:custGeom>
            <a:solidFill>
              <a:srgbClr val="43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6491923" y="2226839"/>
              <a:ext cx="336290" cy="299291"/>
            </a:xfrm>
            <a:custGeom>
              <a:avLst/>
              <a:gdLst/>
              <a:ahLst/>
              <a:cxnLst/>
              <a:rect l="l" t="t" r="r" b="b"/>
              <a:pathLst>
                <a:path w="14170" h="12611" extrusionOk="0">
                  <a:moveTo>
                    <a:pt x="3467" y="1"/>
                  </a:moveTo>
                  <a:lnTo>
                    <a:pt x="1" y="8148"/>
                  </a:lnTo>
                  <a:cubicBezTo>
                    <a:pt x="1" y="8148"/>
                    <a:pt x="3706" y="12610"/>
                    <a:pt x="8118" y="12610"/>
                  </a:cubicBezTo>
                  <a:cubicBezTo>
                    <a:pt x="8165" y="12610"/>
                    <a:pt x="8212" y="12610"/>
                    <a:pt x="8259" y="12609"/>
                  </a:cubicBezTo>
                  <a:cubicBezTo>
                    <a:pt x="12733" y="12526"/>
                    <a:pt x="14169" y="9460"/>
                    <a:pt x="14169" y="9460"/>
                  </a:cubicBezTo>
                  <a:lnTo>
                    <a:pt x="13189" y="3039"/>
                  </a:lnTo>
                  <a:cubicBezTo>
                    <a:pt x="12978" y="3103"/>
                    <a:pt x="12727" y="3133"/>
                    <a:pt x="12447" y="3133"/>
                  </a:cubicBezTo>
                  <a:cubicBezTo>
                    <a:pt x="9560" y="3133"/>
                    <a:pt x="3467" y="1"/>
                    <a:pt x="3467" y="1"/>
                  </a:cubicBezTo>
                  <a:close/>
                </a:path>
              </a:pathLst>
            </a:custGeom>
            <a:solidFill>
              <a:srgbClr val="F1D4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6587945" y="1880819"/>
              <a:ext cx="146216" cy="404046"/>
            </a:xfrm>
            <a:custGeom>
              <a:avLst/>
              <a:gdLst/>
              <a:ahLst/>
              <a:cxnLst/>
              <a:rect l="l" t="t" r="r" b="b"/>
              <a:pathLst>
                <a:path w="6161" h="17025" extrusionOk="0">
                  <a:moveTo>
                    <a:pt x="4927" y="1"/>
                  </a:moveTo>
                  <a:cubicBezTo>
                    <a:pt x="4914" y="1"/>
                    <a:pt x="4901" y="4"/>
                    <a:pt x="4890" y="11"/>
                  </a:cubicBezTo>
                  <a:cubicBezTo>
                    <a:pt x="4834" y="39"/>
                    <a:pt x="4807" y="94"/>
                    <a:pt x="4834" y="149"/>
                  </a:cubicBezTo>
                  <a:cubicBezTo>
                    <a:pt x="4834" y="177"/>
                    <a:pt x="5911" y="2801"/>
                    <a:pt x="3025" y="7703"/>
                  </a:cubicBezTo>
                  <a:cubicBezTo>
                    <a:pt x="1989" y="9457"/>
                    <a:pt x="1" y="13807"/>
                    <a:pt x="3660" y="16390"/>
                  </a:cubicBezTo>
                  <a:cubicBezTo>
                    <a:pt x="4144" y="16735"/>
                    <a:pt x="4751" y="17025"/>
                    <a:pt x="5055" y="17025"/>
                  </a:cubicBezTo>
                  <a:cubicBezTo>
                    <a:pt x="5130" y="17025"/>
                    <a:pt x="5137" y="16810"/>
                    <a:pt x="5107" y="16810"/>
                  </a:cubicBezTo>
                  <a:cubicBezTo>
                    <a:pt x="5104" y="16810"/>
                    <a:pt x="5101" y="16812"/>
                    <a:pt x="5097" y="16818"/>
                  </a:cubicBezTo>
                  <a:lnTo>
                    <a:pt x="5055" y="16818"/>
                  </a:lnTo>
                  <a:cubicBezTo>
                    <a:pt x="4779" y="16818"/>
                    <a:pt x="3633" y="16334"/>
                    <a:pt x="2777" y="15271"/>
                  </a:cubicBezTo>
                  <a:cubicBezTo>
                    <a:pt x="1741" y="13959"/>
                    <a:pt x="968" y="11611"/>
                    <a:pt x="3205" y="7814"/>
                  </a:cubicBezTo>
                  <a:cubicBezTo>
                    <a:pt x="6160" y="2801"/>
                    <a:pt x="5069" y="177"/>
                    <a:pt x="5028" y="67"/>
                  </a:cubicBezTo>
                  <a:cubicBezTo>
                    <a:pt x="5007" y="26"/>
                    <a:pt x="4965" y="1"/>
                    <a:pt x="4927" y="1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6441136" y="2396668"/>
              <a:ext cx="249429" cy="131715"/>
            </a:xfrm>
            <a:custGeom>
              <a:avLst/>
              <a:gdLst/>
              <a:ahLst/>
              <a:cxnLst/>
              <a:rect l="l" t="t" r="r" b="b"/>
              <a:pathLst>
                <a:path w="10510" h="5550" extrusionOk="0">
                  <a:moveTo>
                    <a:pt x="118" y="1"/>
                  </a:moveTo>
                  <a:cubicBezTo>
                    <a:pt x="95" y="1"/>
                    <a:pt x="73" y="8"/>
                    <a:pt x="55" y="26"/>
                  </a:cubicBezTo>
                  <a:cubicBezTo>
                    <a:pt x="0" y="67"/>
                    <a:pt x="0" y="122"/>
                    <a:pt x="28" y="177"/>
                  </a:cubicBezTo>
                  <a:cubicBezTo>
                    <a:pt x="69" y="219"/>
                    <a:pt x="3812" y="4942"/>
                    <a:pt x="10385" y="5549"/>
                  </a:cubicBezTo>
                  <a:lnTo>
                    <a:pt x="10399" y="5549"/>
                  </a:lnTo>
                  <a:cubicBezTo>
                    <a:pt x="10454" y="5549"/>
                    <a:pt x="10496" y="5508"/>
                    <a:pt x="10496" y="5453"/>
                  </a:cubicBezTo>
                  <a:cubicBezTo>
                    <a:pt x="10509" y="5397"/>
                    <a:pt x="10468" y="5342"/>
                    <a:pt x="10399" y="5342"/>
                  </a:cubicBezTo>
                  <a:cubicBezTo>
                    <a:pt x="3922" y="4735"/>
                    <a:pt x="235" y="95"/>
                    <a:pt x="207" y="39"/>
                  </a:cubicBezTo>
                  <a:cubicBezTo>
                    <a:pt x="183" y="15"/>
                    <a:pt x="150" y="1"/>
                    <a:pt x="118" y="1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6845561" y="2301525"/>
              <a:ext cx="115720" cy="83681"/>
            </a:xfrm>
            <a:custGeom>
              <a:avLst/>
              <a:gdLst/>
              <a:ahLst/>
              <a:cxnLst/>
              <a:rect l="l" t="t" r="r" b="b"/>
              <a:pathLst>
                <a:path w="4876" h="3526" extrusionOk="0">
                  <a:moveTo>
                    <a:pt x="3181" y="1"/>
                  </a:moveTo>
                  <a:cubicBezTo>
                    <a:pt x="1915" y="1"/>
                    <a:pt x="0" y="1521"/>
                    <a:pt x="0" y="1521"/>
                  </a:cubicBezTo>
                  <a:lnTo>
                    <a:pt x="1064" y="2405"/>
                  </a:lnTo>
                  <a:cubicBezTo>
                    <a:pt x="1701" y="2951"/>
                    <a:pt x="1729" y="3525"/>
                    <a:pt x="2259" y="3525"/>
                  </a:cubicBezTo>
                  <a:cubicBezTo>
                    <a:pt x="2373" y="3525"/>
                    <a:pt x="2509" y="3499"/>
                    <a:pt x="2679" y="3441"/>
                  </a:cubicBezTo>
                  <a:cubicBezTo>
                    <a:pt x="3080" y="3330"/>
                    <a:pt x="4640" y="2695"/>
                    <a:pt x="4792" y="2391"/>
                  </a:cubicBezTo>
                  <a:cubicBezTo>
                    <a:pt x="4792" y="2391"/>
                    <a:pt x="4875" y="499"/>
                    <a:pt x="3563" y="57"/>
                  </a:cubicBezTo>
                  <a:cubicBezTo>
                    <a:pt x="3445" y="19"/>
                    <a:pt x="3317" y="1"/>
                    <a:pt x="3181" y="1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6810485" y="2329316"/>
              <a:ext cx="111780" cy="88949"/>
            </a:xfrm>
            <a:custGeom>
              <a:avLst/>
              <a:gdLst/>
              <a:ahLst/>
              <a:cxnLst/>
              <a:rect l="l" t="t" r="r" b="b"/>
              <a:pathLst>
                <a:path w="4710" h="3748" extrusionOk="0">
                  <a:moveTo>
                    <a:pt x="1994" y="1"/>
                  </a:moveTo>
                  <a:cubicBezTo>
                    <a:pt x="1982" y="1"/>
                    <a:pt x="1971" y="2"/>
                    <a:pt x="1962" y="5"/>
                  </a:cubicBezTo>
                  <a:cubicBezTo>
                    <a:pt x="1343" y="209"/>
                    <a:pt x="847" y="259"/>
                    <a:pt x="508" y="259"/>
                  </a:cubicBezTo>
                  <a:cubicBezTo>
                    <a:pt x="181" y="259"/>
                    <a:pt x="1" y="212"/>
                    <a:pt x="1" y="212"/>
                  </a:cubicBezTo>
                  <a:lnTo>
                    <a:pt x="1" y="212"/>
                  </a:lnTo>
                  <a:lnTo>
                    <a:pt x="539" y="3747"/>
                  </a:lnTo>
                  <a:cubicBezTo>
                    <a:pt x="2141" y="3526"/>
                    <a:pt x="4710" y="1966"/>
                    <a:pt x="4710" y="1966"/>
                  </a:cubicBezTo>
                  <a:cubicBezTo>
                    <a:pt x="4710" y="1966"/>
                    <a:pt x="2443" y="1"/>
                    <a:pt x="1994" y="1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6850236" y="2311540"/>
              <a:ext cx="41223" cy="27411"/>
            </a:xfrm>
            <a:custGeom>
              <a:avLst/>
              <a:gdLst/>
              <a:ahLst/>
              <a:cxnLst/>
              <a:rect l="l" t="t" r="r" b="b"/>
              <a:pathLst>
                <a:path w="1737" h="1155" extrusionOk="0">
                  <a:moveTo>
                    <a:pt x="227" y="0"/>
                  </a:moveTo>
                  <a:cubicBezTo>
                    <a:pt x="88" y="0"/>
                    <a:pt x="1" y="37"/>
                    <a:pt x="10" y="133"/>
                  </a:cubicBezTo>
                  <a:cubicBezTo>
                    <a:pt x="38" y="533"/>
                    <a:pt x="480" y="1154"/>
                    <a:pt x="480" y="1154"/>
                  </a:cubicBezTo>
                  <a:lnTo>
                    <a:pt x="1737" y="409"/>
                  </a:lnTo>
                  <a:cubicBezTo>
                    <a:pt x="1737" y="409"/>
                    <a:pt x="691" y="0"/>
                    <a:pt x="227" y="0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8549151" y="2051456"/>
              <a:ext cx="115696" cy="83681"/>
            </a:xfrm>
            <a:custGeom>
              <a:avLst/>
              <a:gdLst/>
              <a:ahLst/>
              <a:cxnLst/>
              <a:rect l="l" t="t" r="r" b="b"/>
              <a:pathLst>
                <a:path w="4875" h="3526" extrusionOk="0">
                  <a:moveTo>
                    <a:pt x="3178" y="1"/>
                  </a:moveTo>
                  <a:cubicBezTo>
                    <a:pt x="1912" y="1"/>
                    <a:pt x="0" y="1508"/>
                    <a:pt x="0" y="1508"/>
                  </a:cubicBezTo>
                  <a:lnTo>
                    <a:pt x="1063" y="2405"/>
                  </a:lnTo>
                  <a:cubicBezTo>
                    <a:pt x="1701" y="2951"/>
                    <a:pt x="1728" y="3526"/>
                    <a:pt x="2259" y="3526"/>
                  </a:cubicBezTo>
                  <a:cubicBezTo>
                    <a:pt x="2372" y="3526"/>
                    <a:pt x="2509" y="3499"/>
                    <a:pt x="2679" y="3441"/>
                  </a:cubicBezTo>
                  <a:cubicBezTo>
                    <a:pt x="3080" y="3317"/>
                    <a:pt x="4640" y="2681"/>
                    <a:pt x="4792" y="2391"/>
                  </a:cubicBezTo>
                  <a:cubicBezTo>
                    <a:pt x="4792" y="2391"/>
                    <a:pt x="4875" y="486"/>
                    <a:pt x="3563" y="58"/>
                  </a:cubicBezTo>
                  <a:cubicBezTo>
                    <a:pt x="3444" y="19"/>
                    <a:pt x="3315" y="1"/>
                    <a:pt x="3178" y="1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8553589" y="2061138"/>
              <a:ext cx="41128" cy="27411"/>
            </a:xfrm>
            <a:custGeom>
              <a:avLst/>
              <a:gdLst/>
              <a:ahLst/>
              <a:cxnLst/>
              <a:rect l="l" t="t" r="r" b="b"/>
              <a:pathLst>
                <a:path w="1733" h="1155" extrusionOk="0">
                  <a:moveTo>
                    <a:pt x="228" y="1"/>
                  </a:moveTo>
                  <a:cubicBezTo>
                    <a:pt x="89" y="1"/>
                    <a:pt x="0" y="37"/>
                    <a:pt x="6" y="133"/>
                  </a:cubicBezTo>
                  <a:cubicBezTo>
                    <a:pt x="48" y="547"/>
                    <a:pt x="490" y="1155"/>
                    <a:pt x="490" y="1155"/>
                  </a:cubicBezTo>
                  <a:lnTo>
                    <a:pt x="1733" y="409"/>
                  </a:lnTo>
                  <a:cubicBezTo>
                    <a:pt x="1733" y="409"/>
                    <a:pt x="695" y="1"/>
                    <a:pt x="228" y="1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6476853" y="4025786"/>
              <a:ext cx="108837" cy="58358"/>
            </a:xfrm>
            <a:custGeom>
              <a:avLst/>
              <a:gdLst/>
              <a:ahLst/>
              <a:cxnLst/>
              <a:rect l="l" t="t" r="r" b="b"/>
              <a:pathLst>
                <a:path w="4586" h="2459" extrusionOk="0">
                  <a:moveTo>
                    <a:pt x="429" y="1"/>
                  </a:moveTo>
                  <a:lnTo>
                    <a:pt x="0" y="2459"/>
                  </a:lnTo>
                  <a:lnTo>
                    <a:pt x="4585" y="2307"/>
                  </a:lnTo>
                  <a:lnTo>
                    <a:pt x="4489" y="125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6849501" y="1787479"/>
              <a:ext cx="56056" cy="89353"/>
            </a:xfrm>
            <a:custGeom>
              <a:avLst/>
              <a:gdLst/>
              <a:ahLst/>
              <a:cxnLst/>
              <a:rect l="l" t="t" r="r" b="b"/>
              <a:pathLst>
                <a:path w="2362" h="3765" extrusionOk="0">
                  <a:moveTo>
                    <a:pt x="1572" y="0"/>
                  </a:moveTo>
                  <a:cubicBezTo>
                    <a:pt x="1511" y="0"/>
                    <a:pt x="1448" y="53"/>
                    <a:pt x="1464" y="133"/>
                  </a:cubicBezTo>
                  <a:cubicBezTo>
                    <a:pt x="1505" y="243"/>
                    <a:pt x="2099" y="2840"/>
                    <a:pt x="124" y="3558"/>
                  </a:cubicBezTo>
                  <a:cubicBezTo>
                    <a:pt x="0" y="3585"/>
                    <a:pt x="28" y="3765"/>
                    <a:pt x="152" y="3765"/>
                  </a:cubicBezTo>
                  <a:cubicBezTo>
                    <a:pt x="166" y="3765"/>
                    <a:pt x="180" y="3751"/>
                    <a:pt x="193" y="3751"/>
                  </a:cubicBezTo>
                  <a:cubicBezTo>
                    <a:pt x="2361" y="2978"/>
                    <a:pt x="1671" y="119"/>
                    <a:pt x="1671" y="91"/>
                  </a:cubicBezTo>
                  <a:cubicBezTo>
                    <a:pt x="1659" y="28"/>
                    <a:pt x="1616" y="0"/>
                    <a:pt x="15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6924068" y="1829652"/>
              <a:ext cx="87336" cy="614173"/>
            </a:xfrm>
            <a:custGeom>
              <a:avLst/>
              <a:gdLst/>
              <a:ahLst/>
              <a:cxnLst/>
              <a:rect l="l" t="t" r="r" b="b"/>
              <a:pathLst>
                <a:path w="3680" h="25879" extrusionOk="0">
                  <a:moveTo>
                    <a:pt x="142" y="0"/>
                  </a:moveTo>
                  <a:cubicBezTo>
                    <a:pt x="71" y="0"/>
                    <a:pt x="0" y="79"/>
                    <a:pt x="48" y="165"/>
                  </a:cubicBezTo>
                  <a:cubicBezTo>
                    <a:pt x="62" y="193"/>
                    <a:pt x="1719" y="2885"/>
                    <a:pt x="2106" y="7208"/>
                  </a:cubicBezTo>
                  <a:cubicBezTo>
                    <a:pt x="2492" y="11572"/>
                    <a:pt x="3459" y="25630"/>
                    <a:pt x="3459" y="25782"/>
                  </a:cubicBezTo>
                  <a:cubicBezTo>
                    <a:pt x="3473" y="25837"/>
                    <a:pt x="3514" y="25879"/>
                    <a:pt x="3570" y="25879"/>
                  </a:cubicBezTo>
                  <a:lnTo>
                    <a:pt x="3583" y="25879"/>
                  </a:lnTo>
                  <a:cubicBezTo>
                    <a:pt x="3639" y="25865"/>
                    <a:pt x="3680" y="25823"/>
                    <a:pt x="3680" y="25768"/>
                  </a:cubicBezTo>
                  <a:cubicBezTo>
                    <a:pt x="3666" y="25616"/>
                    <a:pt x="2700" y="11586"/>
                    <a:pt x="2313" y="7194"/>
                  </a:cubicBezTo>
                  <a:cubicBezTo>
                    <a:pt x="1926" y="2816"/>
                    <a:pt x="241" y="82"/>
                    <a:pt x="228" y="55"/>
                  </a:cubicBezTo>
                  <a:cubicBezTo>
                    <a:pt x="206" y="16"/>
                    <a:pt x="174" y="0"/>
                    <a:pt x="142" y="0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8390523" y="2079555"/>
              <a:ext cx="206496" cy="127633"/>
            </a:xfrm>
            <a:custGeom>
              <a:avLst/>
              <a:gdLst/>
              <a:ahLst/>
              <a:cxnLst/>
              <a:rect l="l" t="t" r="r" b="b"/>
              <a:pathLst>
                <a:path w="8701" h="5378" extrusionOk="0">
                  <a:moveTo>
                    <a:pt x="7182" y="0"/>
                  </a:moveTo>
                  <a:cubicBezTo>
                    <a:pt x="7163" y="0"/>
                    <a:pt x="7144" y="2"/>
                    <a:pt x="7126" y="6"/>
                  </a:cubicBezTo>
                  <a:cubicBezTo>
                    <a:pt x="5772" y="298"/>
                    <a:pt x="4366" y="385"/>
                    <a:pt x="3164" y="385"/>
                  </a:cubicBezTo>
                  <a:cubicBezTo>
                    <a:pt x="1349" y="385"/>
                    <a:pt x="0" y="186"/>
                    <a:pt x="0" y="186"/>
                  </a:cubicBezTo>
                  <a:lnTo>
                    <a:pt x="0" y="186"/>
                  </a:lnTo>
                  <a:lnTo>
                    <a:pt x="276" y="5378"/>
                  </a:lnTo>
                  <a:cubicBezTo>
                    <a:pt x="4502" y="4964"/>
                    <a:pt x="8700" y="2271"/>
                    <a:pt x="8700" y="2271"/>
                  </a:cubicBezTo>
                  <a:cubicBezTo>
                    <a:pt x="8700" y="2271"/>
                    <a:pt x="7839" y="0"/>
                    <a:pt x="7182" y="0"/>
                  </a:cubicBezTo>
                  <a:close/>
                </a:path>
              </a:pathLst>
            </a:custGeom>
            <a:solidFill>
              <a:srgbClr val="D6A9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8056892" y="1843060"/>
              <a:ext cx="476549" cy="416553"/>
            </a:xfrm>
            <a:custGeom>
              <a:avLst/>
              <a:gdLst/>
              <a:ahLst/>
              <a:cxnLst/>
              <a:rect l="l" t="t" r="r" b="b"/>
              <a:pathLst>
                <a:path w="20080" h="17552" extrusionOk="0">
                  <a:moveTo>
                    <a:pt x="5317" y="0"/>
                  </a:moveTo>
                  <a:cubicBezTo>
                    <a:pt x="5316" y="1"/>
                    <a:pt x="0" y="10220"/>
                    <a:pt x="8769" y="15702"/>
                  </a:cubicBezTo>
                  <a:cubicBezTo>
                    <a:pt x="11071" y="17140"/>
                    <a:pt x="13478" y="17551"/>
                    <a:pt x="15476" y="17551"/>
                  </a:cubicBezTo>
                  <a:cubicBezTo>
                    <a:pt x="18140" y="17551"/>
                    <a:pt x="20079" y="16821"/>
                    <a:pt x="20079" y="16821"/>
                  </a:cubicBezTo>
                  <a:lnTo>
                    <a:pt x="18284" y="10068"/>
                  </a:lnTo>
                  <a:cubicBezTo>
                    <a:pt x="17960" y="10120"/>
                    <a:pt x="17645" y="10146"/>
                    <a:pt x="17337" y="10146"/>
                  </a:cubicBezTo>
                  <a:cubicBezTo>
                    <a:pt x="14397" y="10146"/>
                    <a:pt x="12145" y="7830"/>
                    <a:pt x="10233" y="4530"/>
                  </a:cubicBezTo>
                  <a:cubicBezTo>
                    <a:pt x="8120" y="898"/>
                    <a:pt x="5317" y="1"/>
                    <a:pt x="5317" y="0"/>
                  </a:cubicBez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6784260" y="1624128"/>
              <a:ext cx="54775" cy="63935"/>
            </a:xfrm>
            <a:custGeom>
              <a:avLst/>
              <a:gdLst/>
              <a:ahLst/>
              <a:cxnLst/>
              <a:rect l="l" t="t" r="r" b="b"/>
              <a:pathLst>
                <a:path w="2308" h="2694" extrusionOk="0">
                  <a:moveTo>
                    <a:pt x="2238" y="1"/>
                  </a:moveTo>
                  <a:cubicBezTo>
                    <a:pt x="2086" y="277"/>
                    <a:pt x="1865" y="498"/>
                    <a:pt x="1575" y="622"/>
                  </a:cubicBezTo>
                  <a:cubicBezTo>
                    <a:pt x="1285" y="760"/>
                    <a:pt x="981" y="843"/>
                    <a:pt x="664" y="884"/>
                  </a:cubicBezTo>
                  <a:lnTo>
                    <a:pt x="622" y="884"/>
                  </a:lnTo>
                  <a:lnTo>
                    <a:pt x="622" y="926"/>
                  </a:lnTo>
                  <a:cubicBezTo>
                    <a:pt x="705" y="1561"/>
                    <a:pt x="470" y="2196"/>
                    <a:pt x="1" y="2638"/>
                  </a:cubicBezTo>
                  <a:lnTo>
                    <a:pt x="56" y="2694"/>
                  </a:lnTo>
                  <a:cubicBezTo>
                    <a:pt x="539" y="2252"/>
                    <a:pt x="788" y="1616"/>
                    <a:pt x="733" y="967"/>
                  </a:cubicBezTo>
                  <a:cubicBezTo>
                    <a:pt x="1037" y="926"/>
                    <a:pt x="1340" y="843"/>
                    <a:pt x="1617" y="705"/>
                  </a:cubicBezTo>
                  <a:cubicBezTo>
                    <a:pt x="1920" y="567"/>
                    <a:pt x="2169" y="332"/>
                    <a:pt x="2307" y="28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7934954" y="1641168"/>
              <a:ext cx="100650" cy="22641"/>
            </a:xfrm>
            <a:custGeom>
              <a:avLst/>
              <a:gdLst/>
              <a:ahLst/>
              <a:cxnLst/>
              <a:rect l="l" t="t" r="r" b="b"/>
              <a:pathLst>
                <a:path w="4241" h="954" extrusionOk="0">
                  <a:moveTo>
                    <a:pt x="3122" y="1"/>
                  </a:moveTo>
                  <a:lnTo>
                    <a:pt x="3080" y="28"/>
                  </a:lnTo>
                  <a:cubicBezTo>
                    <a:pt x="2608" y="355"/>
                    <a:pt x="2052" y="522"/>
                    <a:pt x="1495" y="522"/>
                  </a:cubicBezTo>
                  <a:cubicBezTo>
                    <a:pt x="992" y="522"/>
                    <a:pt x="487" y="386"/>
                    <a:pt x="42" y="111"/>
                  </a:cubicBezTo>
                  <a:lnTo>
                    <a:pt x="1" y="180"/>
                  </a:lnTo>
                  <a:cubicBezTo>
                    <a:pt x="461" y="467"/>
                    <a:pt x="979" y="609"/>
                    <a:pt x="1498" y="609"/>
                  </a:cubicBezTo>
                  <a:cubicBezTo>
                    <a:pt x="2053" y="609"/>
                    <a:pt x="2609" y="446"/>
                    <a:pt x="3094" y="125"/>
                  </a:cubicBezTo>
                  <a:cubicBezTo>
                    <a:pt x="3315" y="567"/>
                    <a:pt x="3743" y="885"/>
                    <a:pt x="4226" y="954"/>
                  </a:cubicBezTo>
                  <a:lnTo>
                    <a:pt x="4240" y="871"/>
                  </a:lnTo>
                  <a:cubicBezTo>
                    <a:pt x="3757" y="802"/>
                    <a:pt x="3343" y="484"/>
                    <a:pt x="3149" y="42"/>
                  </a:cubicBezTo>
                  <a:lnTo>
                    <a:pt x="31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5684710" y="1236078"/>
              <a:ext cx="3302306" cy="3287497"/>
            </a:xfrm>
            <a:custGeom>
              <a:avLst/>
              <a:gdLst/>
              <a:ahLst/>
              <a:cxnLst/>
              <a:rect l="l" t="t" r="r" b="b"/>
              <a:pathLst>
                <a:path w="139147" h="138523" extrusionOk="0">
                  <a:moveTo>
                    <a:pt x="70203" y="0"/>
                  </a:moveTo>
                  <a:cubicBezTo>
                    <a:pt x="65739" y="0"/>
                    <a:pt x="61277" y="387"/>
                    <a:pt x="56869" y="1161"/>
                  </a:cubicBezTo>
                  <a:cubicBezTo>
                    <a:pt x="50143" y="2583"/>
                    <a:pt x="43598" y="4821"/>
                    <a:pt x="37508" y="8024"/>
                  </a:cubicBezTo>
                  <a:cubicBezTo>
                    <a:pt x="31459" y="11339"/>
                    <a:pt x="25894" y="15440"/>
                    <a:pt x="20936" y="20218"/>
                  </a:cubicBezTo>
                  <a:cubicBezTo>
                    <a:pt x="16116" y="25148"/>
                    <a:pt x="11987" y="30700"/>
                    <a:pt x="8631" y="36721"/>
                  </a:cubicBezTo>
                  <a:cubicBezTo>
                    <a:pt x="5386" y="42811"/>
                    <a:pt x="3108" y="49370"/>
                    <a:pt x="1644" y="56110"/>
                  </a:cubicBezTo>
                  <a:cubicBezTo>
                    <a:pt x="359" y="62890"/>
                    <a:pt x="0" y="69823"/>
                    <a:pt x="608" y="76700"/>
                  </a:cubicBezTo>
                  <a:cubicBezTo>
                    <a:pt x="1423" y="83535"/>
                    <a:pt x="3011" y="90302"/>
                    <a:pt x="5662" y="96668"/>
                  </a:cubicBezTo>
                  <a:cubicBezTo>
                    <a:pt x="8424" y="102979"/>
                    <a:pt x="12042" y="108890"/>
                    <a:pt x="16393" y="114234"/>
                  </a:cubicBezTo>
                  <a:cubicBezTo>
                    <a:pt x="20908" y="119413"/>
                    <a:pt x="26087" y="123956"/>
                    <a:pt x="31804" y="127768"/>
                  </a:cubicBezTo>
                  <a:cubicBezTo>
                    <a:pt x="37577" y="131427"/>
                    <a:pt x="43832" y="134244"/>
                    <a:pt x="50406" y="136123"/>
                  </a:cubicBezTo>
                  <a:cubicBezTo>
                    <a:pt x="56558" y="137786"/>
                    <a:pt x="62891" y="138523"/>
                    <a:pt x="69190" y="138523"/>
                  </a:cubicBezTo>
                  <a:cubicBezTo>
                    <a:pt x="69636" y="138523"/>
                    <a:pt x="70081" y="138519"/>
                    <a:pt x="70526" y="138512"/>
                  </a:cubicBezTo>
                  <a:lnTo>
                    <a:pt x="70526" y="138346"/>
                  </a:lnTo>
                  <a:cubicBezTo>
                    <a:pt x="63801" y="137918"/>
                    <a:pt x="57159" y="136896"/>
                    <a:pt x="50806" y="134811"/>
                  </a:cubicBezTo>
                  <a:cubicBezTo>
                    <a:pt x="44523" y="132573"/>
                    <a:pt x="38502" y="129687"/>
                    <a:pt x="33019" y="125945"/>
                  </a:cubicBezTo>
                  <a:cubicBezTo>
                    <a:pt x="27634" y="122106"/>
                    <a:pt x="22773" y="117562"/>
                    <a:pt x="18588" y="112439"/>
                  </a:cubicBezTo>
                  <a:cubicBezTo>
                    <a:pt x="14514" y="107247"/>
                    <a:pt x="11159" y="101543"/>
                    <a:pt x="8604" y="95453"/>
                  </a:cubicBezTo>
                  <a:cubicBezTo>
                    <a:pt x="6146" y="89349"/>
                    <a:pt x="4654" y="82900"/>
                    <a:pt x="3895" y="76382"/>
                  </a:cubicBezTo>
                  <a:cubicBezTo>
                    <a:pt x="3411" y="69823"/>
                    <a:pt x="3632" y="63222"/>
                    <a:pt x="4834" y="56745"/>
                  </a:cubicBezTo>
                  <a:cubicBezTo>
                    <a:pt x="6201" y="50323"/>
                    <a:pt x="8341" y="44040"/>
                    <a:pt x="11393" y="38212"/>
                  </a:cubicBezTo>
                  <a:cubicBezTo>
                    <a:pt x="14570" y="32440"/>
                    <a:pt x="18492" y="27109"/>
                    <a:pt x="23076" y="22359"/>
                  </a:cubicBezTo>
                  <a:cubicBezTo>
                    <a:pt x="27785" y="17746"/>
                    <a:pt x="33102" y="13783"/>
                    <a:pt x="38861" y="10579"/>
                  </a:cubicBezTo>
                  <a:cubicBezTo>
                    <a:pt x="44689" y="7472"/>
                    <a:pt x="50972" y="5304"/>
                    <a:pt x="57407" y="3882"/>
                  </a:cubicBezTo>
                  <a:cubicBezTo>
                    <a:pt x="62068" y="2979"/>
                    <a:pt x="66808" y="2525"/>
                    <a:pt x="71549" y="2525"/>
                  </a:cubicBezTo>
                  <a:cubicBezTo>
                    <a:pt x="73410" y="2525"/>
                    <a:pt x="75271" y="2595"/>
                    <a:pt x="77127" y="2735"/>
                  </a:cubicBezTo>
                  <a:cubicBezTo>
                    <a:pt x="83715" y="3453"/>
                    <a:pt x="90219" y="4917"/>
                    <a:pt x="96378" y="7375"/>
                  </a:cubicBezTo>
                  <a:cubicBezTo>
                    <a:pt x="102510" y="9958"/>
                    <a:pt x="108268" y="13341"/>
                    <a:pt x="113502" y="17456"/>
                  </a:cubicBezTo>
                  <a:cubicBezTo>
                    <a:pt x="118626" y="21710"/>
                    <a:pt x="123183" y="26612"/>
                    <a:pt x="127063" y="32053"/>
                  </a:cubicBezTo>
                  <a:cubicBezTo>
                    <a:pt x="130792" y="37605"/>
                    <a:pt x="133761" y="43639"/>
                    <a:pt x="135860" y="50006"/>
                  </a:cubicBezTo>
                  <a:cubicBezTo>
                    <a:pt x="137849" y="56413"/>
                    <a:pt x="138871" y="63083"/>
                    <a:pt x="139147" y="69823"/>
                  </a:cubicBezTo>
                  <a:cubicBezTo>
                    <a:pt x="139105" y="63083"/>
                    <a:pt x="138373" y="56317"/>
                    <a:pt x="136509" y="49799"/>
                  </a:cubicBezTo>
                  <a:cubicBezTo>
                    <a:pt x="134548" y="43294"/>
                    <a:pt x="131717" y="37080"/>
                    <a:pt x="128085" y="31349"/>
                  </a:cubicBezTo>
                  <a:cubicBezTo>
                    <a:pt x="124301" y="25673"/>
                    <a:pt x="119772" y="20550"/>
                    <a:pt x="114607" y="16103"/>
                  </a:cubicBezTo>
                  <a:cubicBezTo>
                    <a:pt x="109304" y="11781"/>
                    <a:pt x="103435" y="8204"/>
                    <a:pt x="97179" y="5456"/>
                  </a:cubicBezTo>
                  <a:cubicBezTo>
                    <a:pt x="90854" y="2804"/>
                    <a:pt x="84170" y="1189"/>
                    <a:pt x="77362" y="332"/>
                  </a:cubicBezTo>
                  <a:cubicBezTo>
                    <a:pt x="74980" y="111"/>
                    <a:pt x="72591" y="0"/>
                    <a:pt x="70203" y="0"/>
                  </a:cubicBezTo>
                  <a:close/>
                </a:path>
              </a:pathLst>
            </a:custGeom>
            <a:solidFill>
              <a:srgbClr val="FFFFFF">
                <a:alpha val="56980"/>
              </a:srgbClr>
            </a:solidFill>
            <a:ln>
              <a:noFill/>
            </a:ln>
            <a:effectLst>
              <a:outerShdw blurRad="171450" dist="57150" dir="7320000" algn="bl" rotWithShape="0">
                <a:srgbClr val="FFFFFF">
                  <a:alpha val="7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5488727" y="2053117"/>
              <a:ext cx="757755" cy="672247"/>
            </a:xfrm>
            <a:custGeom>
              <a:avLst/>
              <a:gdLst/>
              <a:ahLst/>
              <a:cxnLst/>
              <a:rect l="l" t="t" r="r" b="b"/>
              <a:pathLst>
                <a:path w="31929" h="28326" extrusionOk="0">
                  <a:moveTo>
                    <a:pt x="15954" y="1"/>
                  </a:moveTo>
                  <a:cubicBezTo>
                    <a:pt x="12875" y="1"/>
                    <a:pt x="9773" y="998"/>
                    <a:pt x="7167" y="3053"/>
                  </a:cubicBezTo>
                  <a:cubicBezTo>
                    <a:pt x="1036" y="7914"/>
                    <a:pt x="0" y="16822"/>
                    <a:pt x="4861" y="22953"/>
                  </a:cubicBezTo>
                  <a:cubicBezTo>
                    <a:pt x="7661" y="26485"/>
                    <a:pt x="11804" y="28326"/>
                    <a:pt x="15985" y="28326"/>
                  </a:cubicBezTo>
                  <a:cubicBezTo>
                    <a:pt x="19062" y="28326"/>
                    <a:pt x="22161" y="27328"/>
                    <a:pt x="24761" y="25273"/>
                  </a:cubicBezTo>
                  <a:cubicBezTo>
                    <a:pt x="30892" y="20412"/>
                    <a:pt x="31928" y="11505"/>
                    <a:pt x="27067" y="5373"/>
                  </a:cubicBezTo>
                  <a:cubicBezTo>
                    <a:pt x="24275" y="1842"/>
                    <a:pt x="20136" y="1"/>
                    <a:pt x="15954" y="1"/>
                  </a:cubicBezTo>
                  <a:close/>
                </a:path>
              </a:pathLst>
            </a:custGeom>
            <a:solidFill>
              <a:srgbClr val="DAE7EF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5772876" y="2114750"/>
              <a:ext cx="379862" cy="511625"/>
            </a:xfrm>
            <a:custGeom>
              <a:avLst/>
              <a:gdLst/>
              <a:ahLst/>
              <a:cxnLst/>
              <a:rect l="l" t="t" r="r" b="b"/>
              <a:pathLst>
                <a:path w="16006" h="21558" extrusionOk="0">
                  <a:moveTo>
                    <a:pt x="2886" y="1"/>
                  </a:moveTo>
                  <a:cubicBezTo>
                    <a:pt x="2707" y="1"/>
                    <a:pt x="2527" y="28"/>
                    <a:pt x="2348" y="56"/>
                  </a:cubicBezTo>
                  <a:cubicBezTo>
                    <a:pt x="912" y="387"/>
                    <a:pt x="0" y="1796"/>
                    <a:pt x="290" y="3232"/>
                  </a:cubicBezTo>
                  <a:cubicBezTo>
                    <a:pt x="549" y="4513"/>
                    <a:pt x="1686" y="5399"/>
                    <a:pt x="2958" y="5399"/>
                  </a:cubicBezTo>
                  <a:cubicBezTo>
                    <a:pt x="3112" y="5399"/>
                    <a:pt x="3268" y="5386"/>
                    <a:pt x="3425" y="5359"/>
                  </a:cubicBezTo>
                  <a:lnTo>
                    <a:pt x="3508" y="5331"/>
                  </a:lnTo>
                  <a:cubicBezTo>
                    <a:pt x="4134" y="5205"/>
                    <a:pt x="4837" y="5138"/>
                    <a:pt x="5561" y="5138"/>
                  </a:cubicBezTo>
                  <a:cubicBezTo>
                    <a:pt x="6817" y="5138"/>
                    <a:pt x="8134" y="5340"/>
                    <a:pt x="9211" y="5787"/>
                  </a:cubicBezTo>
                  <a:cubicBezTo>
                    <a:pt x="10951" y="6505"/>
                    <a:pt x="12332" y="7941"/>
                    <a:pt x="12981" y="9999"/>
                  </a:cubicBezTo>
                  <a:cubicBezTo>
                    <a:pt x="13686" y="12029"/>
                    <a:pt x="13824" y="14349"/>
                    <a:pt x="12995" y="16434"/>
                  </a:cubicBezTo>
                  <a:cubicBezTo>
                    <a:pt x="12180" y="18519"/>
                    <a:pt x="10509" y="20384"/>
                    <a:pt x="8396" y="21557"/>
                  </a:cubicBezTo>
                  <a:cubicBezTo>
                    <a:pt x="10786" y="20757"/>
                    <a:pt x="12829" y="19168"/>
                    <a:pt x="14197" y="17042"/>
                  </a:cubicBezTo>
                  <a:cubicBezTo>
                    <a:pt x="15578" y="14818"/>
                    <a:pt x="16006" y="12043"/>
                    <a:pt x="15605" y="9391"/>
                  </a:cubicBezTo>
                  <a:cubicBezTo>
                    <a:pt x="15246" y="6491"/>
                    <a:pt x="13630" y="3881"/>
                    <a:pt x="11172" y="2279"/>
                  </a:cubicBezTo>
                  <a:cubicBezTo>
                    <a:pt x="8617" y="677"/>
                    <a:pt x="5952" y="14"/>
                    <a:pt x="2886" y="1"/>
                  </a:cubicBezTo>
                  <a:close/>
                </a:path>
              </a:pathLst>
            </a:custGeom>
            <a:solidFill>
              <a:srgbClr val="FFFFFF">
                <a:alpha val="64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8471142" y="2329387"/>
              <a:ext cx="383802" cy="340561"/>
            </a:xfrm>
            <a:custGeom>
              <a:avLst/>
              <a:gdLst/>
              <a:ahLst/>
              <a:cxnLst/>
              <a:rect l="l" t="t" r="r" b="b"/>
              <a:pathLst>
                <a:path w="16172" h="14350" extrusionOk="0">
                  <a:moveTo>
                    <a:pt x="8081" y="0"/>
                  </a:moveTo>
                  <a:cubicBezTo>
                    <a:pt x="6521" y="0"/>
                    <a:pt x="4950" y="506"/>
                    <a:pt x="3632" y="1549"/>
                  </a:cubicBezTo>
                  <a:cubicBezTo>
                    <a:pt x="525" y="4007"/>
                    <a:pt x="0" y="8522"/>
                    <a:pt x="2458" y="11630"/>
                  </a:cubicBezTo>
                  <a:cubicBezTo>
                    <a:pt x="3872" y="13417"/>
                    <a:pt x="5966" y="14349"/>
                    <a:pt x="8082" y="14349"/>
                  </a:cubicBezTo>
                  <a:cubicBezTo>
                    <a:pt x="9645" y="14349"/>
                    <a:pt x="11219" y="13840"/>
                    <a:pt x="12540" y="12790"/>
                  </a:cubicBezTo>
                  <a:cubicBezTo>
                    <a:pt x="15647" y="10332"/>
                    <a:pt x="16171" y="5830"/>
                    <a:pt x="13713" y="2722"/>
                  </a:cubicBezTo>
                  <a:cubicBezTo>
                    <a:pt x="12298" y="933"/>
                    <a:pt x="10200" y="0"/>
                    <a:pt x="8081" y="0"/>
                  </a:cubicBezTo>
                  <a:close/>
                </a:path>
              </a:pathLst>
            </a:custGeom>
            <a:solidFill>
              <a:srgbClr val="DAE7EF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8615009" y="2360548"/>
              <a:ext cx="192732" cy="258945"/>
            </a:xfrm>
            <a:custGeom>
              <a:avLst/>
              <a:gdLst/>
              <a:ahLst/>
              <a:cxnLst/>
              <a:rect l="l" t="t" r="r" b="b"/>
              <a:pathLst>
                <a:path w="8121" h="10911" extrusionOk="0">
                  <a:moveTo>
                    <a:pt x="1465" y="1"/>
                  </a:moveTo>
                  <a:cubicBezTo>
                    <a:pt x="1368" y="1"/>
                    <a:pt x="1271" y="15"/>
                    <a:pt x="1188" y="28"/>
                  </a:cubicBezTo>
                  <a:cubicBezTo>
                    <a:pt x="470" y="194"/>
                    <a:pt x="1" y="912"/>
                    <a:pt x="153" y="1630"/>
                  </a:cubicBezTo>
                  <a:cubicBezTo>
                    <a:pt x="288" y="2283"/>
                    <a:pt x="852" y="2727"/>
                    <a:pt x="1492" y="2727"/>
                  </a:cubicBezTo>
                  <a:cubicBezTo>
                    <a:pt x="1570" y="2727"/>
                    <a:pt x="1648" y="2721"/>
                    <a:pt x="1727" y="2708"/>
                  </a:cubicBezTo>
                  <a:lnTo>
                    <a:pt x="1768" y="2708"/>
                  </a:lnTo>
                  <a:cubicBezTo>
                    <a:pt x="2084" y="2642"/>
                    <a:pt x="2438" y="2608"/>
                    <a:pt x="2803" y="2608"/>
                  </a:cubicBezTo>
                  <a:cubicBezTo>
                    <a:pt x="3442" y="2608"/>
                    <a:pt x="4114" y="2714"/>
                    <a:pt x="4668" y="2942"/>
                  </a:cubicBezTo>
                  <a:cubicBezTo>
                    <a:pt x="5594" y="3329"/>
                    <a:pt x="6298" y="4102"/>
                    <a:pt x="6574" y="5069"/>
                  </a:cubicBezTo>
                  <a:cubicBezTo>
                    <a:pt x="6961" y="6119"/>
                    <a:pt x="6961" y="7279"/>
                    <a:pt x="6588" y="8328"/>
                  </a:cubicBezTo>
                  <a:cubicBezTo>
                    <a:pt x="6118" y="9433"/>
                    <a:pt x="5304" y="10344"/>
                    <a:pt x="4254" y="10910"/>
                  </a:cubicBezTo>
                  <a:cubicBezTo>
                    <a:pt x="5469" y="10510"/>
                    <a:pt x="6505" y="9709"/>
                    <a:pt x="7182" y="8632"/>
                  </a:cubicBezTo>
                  <a:cubicBezTo>
                    <a:pt x="7872" y="7458"/>
                    <a:pt x="8121" y="6091"/>
                    <a:pt x="7900" y="4765"/>
                  </a:cubicBezTo>
                  <a:cubicBezTo>
                    <a:pt x="7720" y="3288"/>
                    <a:pt x="6892" y="1962"/>
                    <a:pt x="5649" y="1147"/>
                  </a:cubicBezTo>
                  <a:cubicBezTo>
                    <a:pt x="4365" y="346"/>
                    <a:pt x="3011" y="1"/>
                    <a:pt x="1465" y="1"/>
                  </a:cubicBezTo>
                  <a:close/>
                </a:path>
              </a:pathLst>
            </a:custGeom>
            <a:solidFill>
              <a:srgbClr val="FFFFFF">
                <a:alpha val="64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6027193" y="3064810"/>
              <a:ext cx="383802" cy="340633"/>
            </a:xfrm>
            <a:custGeom>
              <a:avLst/>
              <a:gdLst/>
              <a:ahLst/>
              <a:cxnLst/>
              <a:rect l="l" t="t" r="r" b="b"/>
              <a:pathLst>
                <a:path w="16172" h="14353" extrusionOk="0">
                  <a:moveTo>
                    <a:pt x="8082" y="1"/>
                  </a:moveTo>
                  <a:cubicBezTo>
                    <a:pt x="6521" y="1"/>
                    <a:pt x="4950" y="507"/>
                    <a:pt x="3632" y="1549"/>
                  </a:cubicBezTo>
                  <a:cubicBezTo>
                    <a:pt x="525" y="4008"/>
                    <a:pt x="1" y="8523"/>
                    <a:pt x="2472" y="11630"/>
                  </a:cubicBezTo>
                  <a:cubicBezTo>
                    <a:pt x="3888" y="13420"/>
                    <a:pt x="5982" y="14353"/>
                    <a:pt x="8096" y="14353"/>
                  </a:cubicBezTo>
                  <a:cubicBezTo>
                    <a:pt x="9653" y="14353"/>
                    <a:pt x="11222" y="13847"/>
                    <a:pt x="12540" y="12804"/>
                  </a:cubicBezTo>
                  <a:cubicBezTo>
                    <a:pt x="15647" y="10332"/>
                    <a:pt x="16172" y="5830"/>
                    <a:pt x="13714" y="2723"/>
                  </a:cubicBezTo>
                  <a:cubicBezTo>
                    <a:pt x="12298" y="934"/>
                    <a:pt x="10200" y="1"/>
                    <a:pt x="8082" y="1"/>
                  </a:cubicBezTo>
                  <a:close/>
                </a:path>
              </a:pathLst>
            </a:custGeom>
            <a:solidFill>
              <a:srgbClr val="DAE7EF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6169422" y="3095994"/>
              <a:ext cx="194393" cy="259278"/>
            </a:xfrm>
            <a:custGeom>
              <a:avLst/>
              <a:gdLst/>
              <a:ahLst/>
              <a:cxnLst/>
              <a:rect l="l" t="t" r="r" b="b"/>
              <a:pathLst>
                <a:path w="8191" h="10925" extrusionOk="0">
                  <a:moveTo>
                    <a:pt x="1534" y="1"/>
                  </a:moveTo>
                  <a:cubicBezTo>
                    <a:pt x="1437" y="1"/>
                    <a:pt x="1354" y="14"/>
                    <a:pt x="1258" y="28"/>
                  </a:cubicBezTo>
                  <a:cubicBezTo>
                    <a:pt x="498" y="153"/>
                    <a:pt x="1" y="884"/>
                    <a:pt x="153" y="1644"/>
                  </a:cubicBezTo>
                  <a:cubicBezTo>
                    <a:pt x="283" y="2296"/>
                    <a:pt x="852" y="2745"/>
                    <a:pt x="1482" y="2745"/>
                  </a:cubicBezTo>
                  <a:cubicBezTo>
                    <a:pt x="1586" y="2745"/>
                    <a:pt x="1691" y="2733"/>
                    <a:pt x="1796" y="2707"/>
                  </a:cubicBezTo>
                  <a:lnTo>
                    <a:pt x="1838" y="2707"/>
                  </a:lnTo>
                  <a:cubicBezTo>
                    <a:pt x="2153" y="2642"/>
                    <a:pt x="2507" y="2608"/>
                    <a:pt x="2872" y="2608"/>
                  </a:cubicBezTo>
                  <a:cubicBezTo>
                    <a:pt x="3512" y="2608"/>
                    <a:pt x="4183" y="2713"/>
                    <a:pt x="4738" y="2942"/>
                  </a:cubicBezTo>
                  <a:cubicBezTo>
                    <a:pt x="5663" y="3315"/>
                    <a:pt x="6367" y="4102"/>
                    <a:pt x="6643" y="5069"/>
                  </a:cubicBezTo>
                  <a:cubicBezTo>
                    <a:pt x="7030" y="6118"/>
                    <a:pt x="7030" y="7278"/>
                    <a:pt x="6657" y="8328"/>
                  </a:cubicBezTo>
                  <a:cubicBezTo>
                    <a:pt x="6188" y="9433"/>
                    <a:pt x="5373" y="10344"/>
                    <a:pt x="4323" y="10924"/>
                  </a:cubicBezTo>
                  <a:cubicBezTo>
                    <a:pt x="5525" y="10510"/>
                    <a:pt x="6561" y="9709"/>
                    <a:pt x="7251" y="8632"/>
                  </a:cubicBezTo>
                  <a:cubicBezTo>
                    <a:pt x="7941" y="7472"/>
                    <a:pt x="8190" y="6091"/>
                    <a:pt x="7969" y="4765"/>
                  </a:cubicBezTo>
                  <a:cubicBezTo>
                    <a:pt x="7790" y="3287"/>
                    <a:pt x="6975" y="1962"/>
                    <a:pt x="5732" y="1161"/>
                  </a:cubicBezTo>
                  <a:cubicBezTo>
                    <a:pt x="4434" y="346"/>
                    <a:pt x="3094" y="1"/>
                    <a:pt x="1534" y="1"/>
                  </a:cubicBezTo>
                  <a:close/>
                </a:path>
              </a:pathLst>
            </a:custGeom>
            <a:solidFill>
              <a:srgbClr val="FFFFFF">
                <a:alpha val="64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7886136" y="2057033"/>
              <a:ext cx="212714" cy="133780"/>
            </a:xfrm>
            <a:custGeom>
              <a:avLst/>
              <a:gdLst/>
              <a:ahLst/>
              <a:cxnLst/>
              <a:rect l="l" t="t" r="r" b="b"/>
              <a:pathLst>
                <a:path w="8963" h="5637" extrusionOk="0">
                  <a:moveTo>
                    <a:pt x="2306" y="1"/>
                  </a:moveTo>
                  <a:cubicBezTo>
                    <a:pt x="2124" y="1"/>
                    <a:pt x="1930" y="26"/>
                    <a:pt x="1726" y="85"/>
                  </a:cubicBezTo>
                  <a:cubicBezTo>
                    <a:pt x="166" y="513"/>
                    <a:pt x="0" y="3192"/>
                    <a:pt x="4474" y="5636"/>
                  </a:cubicBezTo>
                  <a:cubicBezTo>
                    <a:pt x="8963" y="3192"/>
                    <a:pt x="8783" y="513"/>
                    <a:pt x="7236" y="85"/>
                  </a:cubicBezTo>
                  <a:cubicBezTo>
                    <a:pt x="7032" y="26"/>
                    <a:pt x="6839" y="1"/>
                    <a:pt x="6656" y="1"/>
                  </a:cubicBezTo>
                  <a:cubicBezTo>
                    <a:pt x="5243" y="1"/>
                    <a:pt x="4474" y="1549"/>
                    <a:pt x="4474" y="1549"/>
                  </a:cubicBezTo>
                  <a:cubicBezTo>
                    <a:pt x="4474" y="1549"/>
                    <a:pt x="3717" y="1"/>
                    <a:pt x="2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6739358" y="2016070"/>
              <a:ext cx="212738" cy="133780"/>
            </a:xfrm>
            <a:custGeom>
              <a:avLst/>
              <a:gdLst/>
              <a:ahLst/>
              <a:cxnLst/>
              <a:rect l="l" t="t" r="r" b="b"/>
              <a:pathLst>
                <a:path w="8964" h="5637" extrusionOk="0">
                  <a:moveTo>
                    <a:pt x="2308" y="0"/>
                  </a:moveTo>
                  <a:cubicBezTo>
                    <a:pt x="2125" y="0"/>
                    <a:pt x="1931" y="26"/>
                    <a:pt x="1727" y="85"/>
                  </a:cubicBezTo>
                  <a:cubicBezTo>
                    <a:pt x="180" y="513"/>
                    <a:pt x="1" y="3192"/>
                    <a:pt x="4489" y="5636"/>
                  </a:cubicBezTo>
                  <a:cubicBezTo>
                    <a:pt x="8963" y="3192"/>
                    <a:pt x="8784" y="513"/>
                    <a:pt x="7237" y="85"/>
                  </a:cubicBezTo>
                  <a:cubicBezTo>
                    <a:pt x="7033" y="26"/>
                    <a:pt x="6840" y="0"/>
                    <a:pt x="6657" y="0"/>
                  </a:cubicBezTo>
                  <a:cubicBezTo>
                    <a:pt x="5247" y="0"/>
                    <a:pt x="4489" y="1549"/>
                    <a:pt x="4489" y="1549"/>
                  </a:cubicBezTo>
                  <a:cubicBezTo>
                    <a:pt x="4489" y="1549"/>
                    <a:pt x="3720" y="0"/>
                    <a:pt x="2308" y="0"/>
                  </a:cubicBezTo>
                  <a:close/>
                </a:path>
              </a:pathLst>
            </a:custGeom>
            <a:solidFill>
              <a:srgbClr val="F1D4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8740862" y="2867569"/>
              <a:ext cx="126542" cy="126518"/>
            </a:xfrm>
            <a:custGeom>
              <a:avLst/>
              <a:gdLst/>
              <a:ahLst/>
              <a:cxnLst/>
              <a:rect l="l" t="t" r="r" b="b"/>
              <a:pathLst>
                <a:path w="5332" h="5331" extrusionOk="0">
                  <a:moveTo>
                    <a:pt x="1906" y="0"/>
                  </a:moveTo>
                  <a:lnTo>
                    <a:pt x="1906" y="1906"/>
                  </a:lnTo>
                  <a:lnTo>
                    <a:pt x="1" y="1906"/>
                  </a:lnTo>
                  <a:lnTo>
                    <a:pt x="1" y="3425"/>
                  </a:lnTo>
                  <a:lnTo>
                    <a:pt x="1906" y="3425"/>
                  </a:lnTo>
                  <a:lnTo>
                    <a:pt x="1906" y="5331"/>
                  </a:lnTo>
                  <a:lnTo>
                    <a:pt x="3426" y="5331"/>
                  </a:lnTo>
                  <a:lnTo>
                    <a:pt x="3426" y="3425"/>
                  </a:lnTo>
                  <a:lnTo>
                    <a:pt x="5331" y="3425"/>
                  </a:lnTo>
                  <a:lnTo>
                    <a:pt x="5331" y="1906"/>
                  </a:lnTo>
                  <a:lnTo>
                    <a:pt x="3426" y="1906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7624580" y="1467138"/>
              <a:ext cx="126542" cy="126874"/>
            </a:xfrm>
            <a:custGeom>
              <a:avLst/>
              <a:gdLst/>
              <a:ahLst/>
              <a:cxnLst/>
              <a:rect l="l" t="t" r="r" b="b"/>
              <a:pathLst>
                <a:path w="5332" h="5346" extrusionOk="0">
                  <a:moveTo>
                    <a:pt x="1907" y="1"/>
                  </a:moveTo>
                  <a:lnTo>
                    <a:pt x="1907" y="1920"/>
                  </a:lnTo>
                  <a:lnTo>
                    <a:pt x="1" y="1920"/>
                  </a:lnTo>
                  <a:lnTo>
                    <a:pt x="1" y="3426"/>
                  </a:lnTo>
                  <a:lnTo>
                    <a:pt x="1907" y="3426"/>
                  </a:lnTo>
                  <a:lnTo>
                    <a:pt x="1907" y="5345"/>
                  </a:lnTo>
                  <a:lnTo>
                    <a:pt x="3426" y="5345"/>
                  </a:lnTo>
                  <a:lnTo>
                    <a:pt x="3426" y="3426"/>
                  </a:lnTo>
                  <a:lnTo>
                    <a:pt x="5331" y="3426"/>
                  </a:lnTo>
                  <a:lnTo>
                    <a:pt x="5331" y="1920"/>
                  </a:lnTo>
                  <a:lnTo>
                    <a:pt x="3426" y="1920"/>
                  </a:lnTo>
                  <a:lnTo>
                    <a:pt x="3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6033103" y="2800714"/>
              <a:ext cx="126850" cy="126850"/>
            </a:xfrm>
            <a:custGeom>
              <a:avLst/>
              <a:gdLst/>
              <a:ahLst/>
              <a:cxnLst/>
              <a:rect l="l" t="t" r="r" b="b"/>
              <a:pathLst>
                <a:path w="5345" h="5345" extrusionOk="0">
                  <a:moveTo>
                    <a:pt x="1920" y="0"/>
                  </a:moveTo>
                  <a:lnTo>
                    <a:pt x="1920" y="1906"/>
                  </a:lnTo>
                  <a:lnTo>
                    <a:pt x="0" y="1906"/>
                  </a:lnTo>
                  <a:lnTo>
                    <a:pt x="0" y="3425"/>
                  </a:lnTo>
                  <a:lnTo>
                    <a:pt x="1920" y="3425"/>
                  </a:lnTo>
                  <a:lnTo>
                    <a:pt x="1920" y="5345"/>
                  </a:lnTo>
                  <a:lnTo>
                    <a:pt x="3439" y="5345"/>
                  </a:lnTo>
                  <a:lnTo>
                    <a:pt x="3439" y="3425"/>
                  </a:lnTo>
                  <a:lnTo>
                    <a:pt x="5344" y="3425"/>
                  </a:lnTo>
                  <a:lnTo>
                    <a:pt x="5344" y="1906"/>
                  </a:lnTo>
                  <a:lnTo>
                    <a:pt x="3439" y="1906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7704559" y="3089373"/>
              <a:ext cx="1042569" cy="1142577"/>
            </a:xfrm>
            <a:custGeom>
              <a:avLst/>
              <a:gdLst/>
              <a:ahLst/>
              <a:cxnLst/>
              <a:rect l="l" t="t" r="r" b="b"/>
              <a:pathLst>
                <a:path w="43930" h="48144" extrusionOk="0">
                  <a:moveTo>
                    <a:pt x="38491" y="1"/>
                  </a:moveTo>
                  <a:cubicBezTo>
                    <a:pt x="37934" y="1"/>
                    <a:pt x="33981" y="417"/>
                    <a:pt x="30575" y="11852"/>
                  </a:cubicBezTo>
                  <a:cubicBezTo>
                    <a:pt x="25687" y="28327"/>
                    <a:pt x="11103" y="45230"/>
                    <a:pt x="0" y="48144"/>
                  </a:cubicBezTo>
                  <a:cubicBezTo>
                    <a:pt x="0" y="48144"/>
                    <a:pt x="32550" y="45534"/>
                    <a:pt x="41416" y="10913"/>
                  </a:cubicBezTo>
                  <a:cubicBezTo>
                    <a:pt x="41416" y="10913"/>
                    <a:pt x="43929" y="653"/>
                    <a:pt x="38557" y="3"/>
                  </a:cubicBezTo>
                  <a:cubicBezTo>
                    <a:pt x="38557" y="3"/>
                    <a:pt x="38534" y="1"/>
                    <a:pt x="38491" y="1"/>
                  </a:cubicBezTo>
                  <a:close/>
                </a:path>
              </a:pathLst>
            </a:custGeom>
            <a:solidFill>
              <a:srgbClr val="DAE7EF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39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 Series Forecasting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A7E57D-7225-177C-A184-85F817A2A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31" y="1064894"/>
            <a:ext cx="2743200" cy="13201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641EF1-1ADD-9221-6067-4CFBFB46A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031" y="3224052"/>
            <a:ext cx="2743200" cy="12579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E7E4C1-698A-F1FF-9484-B14BF1A891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7551" y="1064894"/>
            <a:ext cx="2743200" cy="1346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905860-11CF-0040-F526-C9875BD80A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7551" y="3227862"/>
            <a:ext cx="2743200" cy="12541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4E3AA07-BD8C-9B89-2D74-9EE29A4440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9070" y="1059179"/>
            <a:ext cx="2828859" cy="13672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DE0F70F-D140-9EFC-87E1-09F057E57A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09070" y="3224052"/>
            <a:ext cx="2828858" cy="12598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8D7CDF-1376-1C10-779F-7D63E5F62421}"/>
              </a:ext>
            </a:extLst>
          </p:cNvPr>
          <p:cNvSpPr txBox="1"/>
          <p:nvPr/>
        </p:nvSpPr>
        <p:spPr>
          <a:xfrm>
            <a:off x="713225" y="2714625"/>
            <a:ext cx="1694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DC33EE-C810-3AE9-D97A-44D9C4E39FB8}"/>
              </a:ext>
            </a:extLst>
          </p:cNvPr>
          <p:cNvSpPr txBox="1"/>
          <p:nvPr/>
        </p:nvSpPr>
        <p:spPr>
          <a:xfrm>
            <a:off x="3550444" y="2657475"/>
            <a:ext cx="21216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India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184B1C-F058-D4CD-7F0C-C7916E1667D7}"/>
              </a:ext>
            </a:extLst>
          </p:cNvPr>
          <p:cNvSpPr txBox="1"/>
          <p:nvPr/>
        </p:nvSpPr>
        <p:spPr>
          <a:xfrm>
            <a:off x="6479381" y="2657475"/>
            <a:ext cx="21216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Russia</a:t>
            </a:r>
          </a:p>
        </p:txBody>
      </p:sp>
    </p:spTree>
    <p:extLst>
      <p:ext uri="{BB962C8B-B14F-4D97-AF65-F5344CB8AC3E}">
        <p14:creationId xmlns:p14="http://schemas.microsoft.com/office/powerpoint/2010/main" val="4004013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39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Scores</a:t>
            </a:r>
            <a:endParaRPr dirty="0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35A0D2E1-7A46-D3AF-D04B-5421C47BA0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9968505"/>
              </p:ext>
            </p:extLst>
          </p:nvPr>
        </p:nvGraphicFramePr>
        <p:xfrm>
          <a:off x="1523975" y="1830070"/>
          <a:ext cx="6096000" cy="163068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577865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7648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922013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  <a:latin typeface="Roboto Condensed" panose="02000000000000000000" pitchFamily="2" charset="0"/>
                          <a:ea typeface="Roboto Condensed" panose="02000000000000000000" pitchFamily="2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RMSLE – Training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RMSLE – Validation 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0258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UK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0.074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0.143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50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India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0.067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0.064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416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Russia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0.027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10000"/>
                            </a:schemeClr>
                          </a:solidFill>
                        </a:rPr>
                        <a:t>0.013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910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0008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39"/>
          <p:cNvSpPr txBox="1">
            <a:spLocks noGrp="1"/>
          </p:cNvSpPr>
          <p:nvPr>
            <p:ph type="title"/>
          </p:nvPr>
        </p:nvSpPr>
        <p:spPr>
          <a:xfrm>
            <a:off x="306031" y="32966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238636-14A8-B137-F826-1408E376ED32}"/>
              </a:ext>
            </a:extLst>
          </p:cNvPr>
          <p:cNvSpPr txBox="1"/>
          <p:nvPr/>
        </p:nvSpPr>
        <p:spPr>
          <a:xfrm>
            <a:off x="835819" y="1078706"/>
            <a:ext cx="54149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In conclusion, we tried to perform some EDA to get the insights about the new cases and new deaths for the world and for three countries.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We found out that there is significant decrease in number of cases after people started taking vaccines.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Like our analyses, the forecasted values shows a downfall in covid cases and calculated their RMSLE.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Therefore, we can state that covid has a huge impact on everyone’s life. And we can suppress the </a:t>
            </a:r>
            <a:r>
              <a:rPr lang="en-US" sz="1800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dieases</a:t>
            </a: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 by taking all vaccinations.</a:t>
            </a:r>
          </a:p>
        </p:txBody>
      </p:sp>
    </p:spTree>
    <p:extLst>
      <p:ext uri="{BB962C8B-B14F-4D97-AF65-F5344CB8AC3E}">
        <p14:creationId xmlns:p14="http://schemas.microsoft.com/office/powerpoint/2010/main" val="1522546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45"/>
          <p:cNvSpPr txBox="1">
            <a:spLocks noGrp="1"/>
          </p:cNvSpPr>
          <p:nvPr>
            <p:ph type="title"/>
          </p:nvPr>
        </p:nvSpPr>
        <p:spPr>
          <a:xfrm>
            <a:off x="311700" y="539500"/>
            <a:ext cx="8520600" cy="13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70,500,000</a:t>
            </a:r>
            <a:endParaRPr/>
          </a:p>
        </p:txBody>
      </p:sp>
      <p:sp>
        <p:nvSpPr>
          <p:cNvPr id="1112" name="Google Shape;1112;p45"/>
          <p:cNvSpPr txBox="1">
            <a:spLocks noGrp="1"/>
          </p:cNvSpPr>
          <p:nvPr>
            <p:ph type="body" idx="1"/>
          </p:nvPr>
        </p:nvSpPr>
        <p:spPr>
          <a:xfrm>
            <a:off x="713225" y="1799675"/>
            <a:ext cx="77178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Number of fully vaccinated covid in the world</a:t>
            </a:r>
            <a:endParaRPr/>
          </a:p>
        </p:txBody>
      </p:sp>
      <p:sp>
        <p:nvSpPr>
          <p:cNvPr id="1113" name="Google Shape;1113;p45"/>
          <p:cNvSpPr/>
          <p:nvPr/>
        </p:nvSpPr>
        <p:spPr>
          <a:xfrm>
            <a:off x="1466850" y="296250"/>
            <a:ext cx="95400" cy="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" name="Google Shape;1114;p45"/>
          <p:cNvGrpSpPr/>
          <p:nvPr/>
        </p:nvGrpSpPr>
        <p:grpSpPr>
          <a:xfrm>
            <a:off x="1444613" y="2402875"/>
            <a:ext cx="6254775" cy="4369300"/>
            <a:chOff x="1444613" y="2402875"/>
            <a:chExt cx="6254775" cy="4369300"/>
          </a:xfrm>
        </p:grpSpPr>
        <p:grpSp>
          <p:nvGrpSpPr>
            <p:cNvPr id="1115" name="Google Shape;1115;p45"/>
            <p:cNvGrpSpPr/>
            <p:nvPr/>
          </p:nvGrpSpPr>
          <p:grpSpPr>
            <a:xfrm>
              <a:off x="1444613" y="2402875"/>
              <a:ext cx="6254775" cy="4369300"/>
              <a:chOff x="1444613" y="2402875"/>
              <a:chExt cx="6254775" cy="4369300"/>
            </a:xfrm>
          </p:grpSpPr>
          <p:sp>
            <p:nvSpPr>
              <p:cNvPr id="1116" name="Google Shape;1116;p45"/>
              <p:cNvSpPr/>
              <p:nvPr/>
            </p:nvSpPr>
            <p:spPr>
              <a:xfrm>
                <a:off x="4688363" y="5153675"/>
                <a:ext cx="1459650" cy="1587025"/>
              </a:xfrm>
              <a:custGeom>
                <a:avLst/>
                <a:gdLst/>
                <a:ahLst/>
                <a:cxnLst/>
                <a:rect l="l" t="t" r="r" b="b"/>
                <a:pathLst>
                  <a:path w="58386" h="63481" extrusionOk="0">
                    <a:moveTo>
                      <a:pt x="4712" y="0"/>
                    </a:moveTo>
                    <a:cubicBezTo>
                      <a:pt x="2746" y="13272"/>
                      <a:pt x="924" y="49945"/>
                      <a:pt x="0" y="61706"/>
                    </a:cubicBezTo>
                    <a:lnTo>
                      <a:pt x="25932" y="62149"/>
                    </a:lnTo>
                    <a:cubicBezTo>
                      <a:pt x="26136" y="59704"/>
                      <a:pt x="26771" y="33377"/>
                      <a:pt x="26975" y="31482"/>
                    </a:cubicBezTo>
                    <a:cubicBezTo>
                      <a:pt x="26987" y="31279"/>
                      <a:pt x="27095" y="31099"/>
                      <a:pt x="27263" y="30967"/>
                    </a:cubicBezTo>
                    <a:cubicBezTo>
                      <a:pt x="27419" y="31099"/>
                      <a:pt x="27514" y="31291"/>
                      <a:pt x="27526" y="31494"/>
                    </a:cubicBezTo>
                    <a:cubicBezTo>
                      <a:pt x="27658" y="33389"/>
                      <a:pt x="29972" y="60543"/>
                      <a:pt x="30212" y="63001"/>
                    </a:cubicBezTo>
                    <a:lnTo>
                      <a:pt x="58385" y="63480"/>
                    </a:lnTo>
                    <a:cubicBezTo>
                      <a:pt x="57858" y="51707"/>
                      <a:pt x="54813" y="14159"/>
                      <a:pt x="53290" y="815"/>
                    </a:cubicBezTo>
                    <a:lnTo>
                      <a:pt x="29001" y="504"/>
                    </a:lnTo>
                    <a:lnTo>
                      <a:pt x="4712" y="0"/>
                    </a:lnTo>
                    <a:close/>
                  </a:path>
                </a:pathLst>
              </a:custGeom>
              <a:solidFill>
                <a:srgbClr val="232E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5"/>
              <p:cNvSpPr/>
              <p:nvPr/>
            </p:nvSpPr>
            <p:spPr>
              <a:xfrm>
                <a:off x="4744113" y="3374775"/>
                <a:ext cx="1275025" cy="1894025"/>
              </a:xfrm>
              <a:custGeom>
                <a:avLst/>
                <a:gdLst/>
                <a:ahLst/>
                <a:cxnLst/>
                <a:rect l="l" t="t" r="r" b="b"/>
                <a:pathLst>
                  <a:path w="51001" h="75761" extrusionOk="0">
                    <a:moveTo>
                      <a:pt x="31227" y="1"/>
                    </a:moveTo>
                    <a:cubicBezTo>
                      <a:pt x="22578" y="1"/>
                      <a:pt x="9519" y="891"/>
                      <a:pt x="9519" y="891"/>
                    </a:cubicBezTo>
                    <a:cubicBezTo>
                      <a:pt x="9519" y="891"/>
                      <a:pt x="1475" y="2677"/>
                      <a:pt x="528" y="8503"/>
                    </a:cubicBezTo>
                    <a:cubicBezTo>
                      <a:pt x="0" y="11680"/>
                      <a:pt x="2374" y="72643"/>
                      <a:pt x="2374" y="72643"/>
                    </a:cubicBezTo>
                    <a:cubicBezTo>
                      <a:pt x="2374" y="72643"/>
                      <a:pt x="13698" y="75761"/>
                      <a:pt x="27686" y="75761"/>
                    </a:cubicBezTo>
                    <a:cubicBezTo>
                      <a:pt x="35138" y="75761"/>
                      <a:pt x="43345" y="74876"/>
                      <a:pt x="51000" y="72163"/>
                    </a:cubicBezTo>
                    <a:lnTo>
                      <a:pt x="48303" y="12484"/>
                    </a:lnTo>
                    <a:cubicBezTo>
                      <a:pt x="48003" y="6118"/>
                      <a:pt x="43136" y="879"/>
                      <a:pt x="36817" y="207"/>
                    </a:cubicBezTo>
                    <a:lnTo>
                      <a:pt x="36614" y="195"/>
                    </a:lnTo>
                    <a:cubicBezTo>
                      <a:pt x="35276" y="56"/>
                      <a:pt x="33389" y="1"/>
                      <a:pt x="312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45"/>
              <p:cNvSpPr/>
              <p:nvPr/>
            </p:nvSpPr>
            <p:spPr>
              <a:xfrm>
                <a:off x="4982088" y="3374775"/>
                <a:ext cx="749900" cy="479050"/>
              </a:xfrm>
              <a:custGeom>
                <a:avLst/>
                <a:gdLst/>
                <a:ahLst/>
                <a:cxnLst/>
                <a:rect l="l" t="t" r="r" b="b"/>
                <a:pathLst>
                  <a:path w="29996" h="19162" extrusionOk="0">
                    <a:moveTo>
                      <a:pt x="21714" y="1"/>
                    </a:moveTo>
                    <a:cubicBezTo>
                      <a:pt x="13059" y="1"/>
                      <a:pt x="0" y="891"/>
                      <a:pt x="0" y="891"/>
                    </a:cubicBezTo>
                    <a:lnTo>
                      <a:pt x="15202" y="19161"/>
                    </a:lnTo>
                    <a:lnTo>
                      <a:pt x="29996" y="807"/>
                    </a:lnTo>
                    <a:cubicBezTo>
                      <a:pt x="29121" y="519"/>
                      <a:pt x="28222" y="315"/>
                      <a:pt x="27298" y="207"/>
                    </a:cubicBezTo>
                    <a:lnTo>
                      <a:pt x="27107" y="195"/>
                    </a:lnTo>
                    <a:cubicBezTo>
                      <a:pt x="25766" y="56"/>
                      <a:pt x="23878" y="1"/>
                      <a:pt x="217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5"/>
              <p:cNvSpPr/>
              <p:nvPr/>
            </p:nvSpPr>
            <p:spPr>
              <a:xfrm>
                <a:off x="5136738" y="3308900"/>
                <a:ext cx="85150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3178" extrusionOk="0">
                    <a:moveTo>
                      <a:pt x="3405" y="1"/>
                    </a:moveTo>
                    <a:lnTo>
                      <a:pt x="0" y="3178"/>
                    </a:lnTo>
                    <a:lnTo>
                      <a:pt x="3010" y="3046"/>
                    </a:lnTo>
                    <a:lnTo>
                      <a:pt x="34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5"/>
              <p:cNvSpPr/>
              <p:nvPr/>
            </p:nvSpPr>
            <p:spPr>
              <a:xfrm>
                <a:off x="5497588" y="3300225"/>
                <a:ext cx="85450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3178" extrusionOk="0">
                    <a:moveTo>
                      <a:pt x="1" y="0"/>
                    </a:moveTo>
                    <a:lnTo>
                      <a:pt x="408" y="3045"/>
                    </a:lnTo>
                    <a:lnTo>
                      <a:pt x="3418" y="3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45"/>
              <p:cNvSpPr/>
              <p:nvPr/>
            </p:nvSpPr>
            <p:spPr>
              <a:xfrm>
                <a:off x="5182888" y="3166250"/>
                <a:ext cx="357200" cy="360675"/>
              </a:xfrm>
              <a:custGeom>
                <a:avLst/>
                <a:gdLst/>
                <a:ahLst/>
                <a:cxnLst/>
                <a:rect l="l" t="t" r="r" b="b"/>
                <a:pathLst>
                  <a:path w="14288" h="14427" extrusionOk="0">
                    <a:moveTo>
                      <a:pt x="2398" y="0"/>
                    </a:moveTo>
                    <a:cubicBezTo>
                      <a:pt x="1739" y="3753"/>
                      <a:pt x="1164" y="9999"/>
                      <a:pt x="624" y="10982"/>
                    </a:cubicBezTo>
                    <a:cubicBezTo>
                      <a:pt x="624" y="10982"/>
                      <a:pt x="1" y="14111"/>
                      <a:pt x="7422" y="14159"/>
                    </a:cubicBezTo>
                    <a:cubicBezTo>
                      <a:pt x="8606" y="14169"/>
                      <a:pt x="10003" y="14426"/>
                      <a:pt x="11203" y="14426"/>
                    </a:cubicBezTo>
                    <a:cubicBezTo>
                      <a:pt x="12954" y="14426"/>
                      <a:pt x="14287" y="13878"/>
                      <a:pt x="13932" y="11210"/>
                    </a:cubicBezTo>
                    <a:cubicBezTo>
                      <a:pt x="13692" y="9459"/>
                      <a:pt x="12205" y="5108"/>
                      <a:pt x="11570" y="60"/>
                    </a:cubicBezTo>
                    <a:lnTo>
                      <a:pt x="2398" y="0"/>
                    </a:lnTo>
                    <a:close/>
                  </a:path>
                </a:pathLst>
              </a:custGeom>
              <a:solidFill>
                <a:srgbClr val="FF71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45"/>
              <p:cNvSpPr/>
              <p:nvPr/>
            </p:nvSpPr>
            <p:spPr>
              <a:xfrm>
                <a:off x="5236238" y="3166250"/>
                <a:ext cx="255700" cy="171875"/>
              </a:xfrm>
              <a:custGeom>
                <a:avLst/>
                <a:gdLst/>
                <a:ahLst/>
                <a:cxnLst/>
                <a:rect l="l" t="t" r="r" b="b"/>
                <a:pathLst>
                  <a:path w="10228" h="6875" extrusionOk="0">
                    <a:moveTo>
                      <a:pt x="264" y="0"/>
                    </a:moveTo>
                    <a:cubicBezTo>
                      <a:pt x="193" y="444"/>
                      <a:pt x="97" y="947"/>
                      <a:pt x="1" y="1499"/>
                    </a:cubicBezTo>
                    <a:cubicBezTo>
                      <a:pt x="2364" y="5638"/>
                      <a:pt x="4595" y="6874"/>
                      <a:pt x="6398" y="6874"/>
                    </a:cubicBezTo>
                    <a:cubicBezTo>
                      <a:pt x="8200" y="6874"/>
                      <a:pt x="9574" y="5641"/>
                      <a:pt x="10227" y="4832"/>
                    </a:cubicBezTo>
                    <a:lnTo>
                      <a:pt x="9580" y="1235"/>
                    </a:lnTo>
                    <a:cubicBezTo>
                      <a:pt x="9532" y="840"/>
                      <a:pt x="9484" y="444"/>
                      <a:pt x="9436" y="60"/>
                    </a:cubicBezTo>
                    <a:lnTo>
                      <a:pt x="264" y="0"/>
                    </a:lnTo>
                    <a:close/>
                  </a:path>
                </a:pathLst>
              </a:custGeom>
              <a:solidFill>
                <a:srgbClr val="E666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45"/>
              <p:cNvSpPr/>
              <p:nvPr/>
            </p:nvSpPr>
            <p:spPr>
              <a:xfrm>
                <a:off x="5200388" y="2867075"/>
                <a:ext cx="299925" cy="404400"/>
              </a:xfrm>
              <a:custGeom>
                <a:avLst/>
                <a:gdLst/>
                <a:ahLst/>
                <a:cxnLst/>
                <a:rect l="l" t="t" r="r" b="b"/>
                <a:pathLst>
                  <a:path w="11997" h="16176" extrusionOk="0">
                    <a:moveTo>
                      <a:pt x="5048" y="0"/>
                    </a:moveTo>
                    <a:cubicBezTo>
                      <a:pt x="1" y="0"/>
                      <a:pt x="572" y="5398"/>
                      <a:pt x="572" y="5398"/>
                    </a:cubicBezTo>
                    <a:cubicBezTo>
                      <a:pt x="572" y="5398"/>
                      <a:pt x="368" y="11008"/>
                      <a:pt x="2466" y="13694"/>
                    </a:cubicBezTo>
                    <a:cubicBezTo>
                      <a:pt x="3737" y="15324"/>
                      <a:pt x="5115" y="16020"/>
                      <a:pt x="6134" y="16175"/>
                    </a:cubicBezTo>
                    <a:cubicBezTo>
                      <a:pt x="7153" y="16031"/>
                      <a:pt x="8544" y="15348"/>
                      <a:pt x="9851" y="13730"/>
                    </a:cubicBezTo>
                    <a:cubicBezTo>
                      <a:pt x="11997" y="11080"/>
                      <a:pt x="11901" y="5469"/>
                      <a:pt x="11901" y="5469"/>
                    </a:cubicBezTo>
                    <a:cubicBezTo>
                      <a:pt x="11901" y="5469"/>
                      <a:pt x="11934" y="12"/>
                      <a:pt x="6718" y="12"/>
                    </a:cubicBezTo>
                    <a:cubicBezTo>
                      <a:pt x="6468" y="12"/>
                      <a:pt x="6206" y="24"/>
                      <a:pt x="5930" y="51"/>
                    </a:cubicBezTo>
                    <a:cubicBezTo>
                      <a:pt x="5619" y="16"/>
                      <a:pt x="5325" y="0"/>
                      <a:pt x="5048" y="0"/>
                    </a:cubicBezTo>
                    <a:close/>
                  </a:path>
                </a:pathLst>
              </a:custGeom>
              <a:solidFill>
                <a:srgbClr val="FF71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45"/>
              <p:cNvSpPr/>
              <p:nvPr/>
            </p:nvSpPr>
            <p:spPr>
              <a:xfrm>
                <a:off x="5221563" y="3053000"/>
                <a:ext cx="270375" cy="218475"/>
              </a:xfrm>
              <a:custGeom>
                <a:avLst/>
                <a:gdLst/>
                <a:ahLst/>
                <a:cxnLst/>
                <a:rect l="l" t="t" r="r" b="b"/>
                <a:pathLst>
                  <a:path w="10815" h="8739" extrusionOk="0">
                    <a:moveTo>
                      <a:pt x="5506" y="1"/>
                    </a:moveTo>
                    <a:cubicBezTo>
                      <a:pt x="4993" y="1"/>
                      <a:pt x="4505" y="325"/>
                      <a:pt x="4256" y="646"/>
                    </a:cubicBezTo>
                    <a:cubicBezTo>
                      <a:pt x="3359" y="1795"/>
                      <a:pt x="612" y="1845"/>
                      <a:pt x="87" y="1845"/>
                    </a:cubicBezTo>
                    <a:cubicBezTo>
                      <a:pt x="36" y="1845"/>
                      <a:pt x="7" y="1845"/>
                      <a:pt x="0" y="1845"/>
                    </a:cubicBezTo>
                    <a:cubicBezTo>
                      <a:pt x="252" y="3403"/>
                      <a:pt x="708" y="5094"/>
                      <a:pt x="1619" y="6257"/>
                    </a:cubicBezTo>
                    <a:cubicBezTo>
                      <a:pt x="2890" y="7887"/>
                      <a:pt x="4268" y="8583"/>
                      <a:pt x="5287" y="8738"/>
                    </a:cubicBezTo>
                    <a:cubicBezTo>
                      <a:pt x="6091" y="8630"/>
                      <a:pt x="7122" y="8151"/>
                      <a:pt x="8165" y="7180"/>
                    </a:cubicBezTo>
                    <a:cubicBezTo>
                      <a:pt x="9903" y="5669"/>
                      <a:pt x="10814" y="2636"/>
                      <a:pt x="10694" y="1965"/>
                    </a:cubicBezTo>
                    <a:lnTo>
                      <a:pt x="10706" y="1905"/>
                    </a:lnTo>
                    <a:lnTo>
                      <a:pt x="10706" y="1905"/>
                    </a:lnTo>
                    <a:cubicBezTo>
                      <a:pt x="10338" y="2025"/>
                      <a:pt x="9963" y="2076"/>
                      <a:pt x="9598" y="2076"/>
                    </a:cubicBezTo>
                    <a:cubicBezTo>
                      <a:pt x="8220" y="2076"/>
                      <a:pt x="6979" y="1345"/>
                      <a:pt x="6714" y="862"/>
                    </a:cubicBezTo>
                    <a:cubicBezTo>
                      <a:pt x="6376" y="225"/>
                      <a:pt x="5933" y="1"/>
                      <a:pt x="55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45"/>
              <p:cNvSpPr/>
              <p:nvPr/>
            </p:nvSpPr>
            <p:spPr>
              <a:xfrm>
                <a:off x="5183788" y="3015125"/>
                <a:ext cx="37500" cy="840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3360" extrusionOk="0">
                    <a:moveTo>
                      <a:pt x="669" y="0"/>
                    </a:moveTo>
                    <a:cubicBezTo>
                      <a:pt x="542" y="0"/>
                      <a:pt x="424" y="31"/>
                      <a:pt x="360" y="123"/>
                    </a:cubicBezTo>
                    <a:cubicBezTo>
                      <a:pt x="169" y="399"/>
                      <a:pt x="1" y="1514"/>
                      <a:pt x="528" y="2281"/>
                    </a:cubicBezTo>
                    <a:cubicBezTo>
                      <a:pt x="780" y="2689"/>
                      <a:pt x="1116" y="3060"/>
                      <a:pt x="1499" y="3360"/>
                    </a:cubicBezTo>
                    <a:lnTo>
                      <a:pt x="1224" y="123"/>
                    </a:lnTo>
                    <a:cubicBezTo>
                      <a:pt x="1224" y="123"/>
                      <a:pt x="925" y="0"/>
                      <a:pt x="669" y="0"/>
                    </a:cubicBezTo>
                    <a:close/>
                  </a:path>
                </a:pathLst>
              </a:custGeom>
              <a:solidFill>
                <a:srgbClr val="FF71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45"/>
              <p:cNvSpPr/>
              <p:nvPr/>
            </p:nvSpPr>
            <p:spPr>
              <a:xfrm>
                <a:off x="5489513" y="3017050"/>
                <a:ext cx="38075" cy="8357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3343" extrusionOk="0">
                    <a:moveTo>
                      <a:pt x="895" y="1"/>
                    </a:moveTo>
                    <a:cubicBezTo>
                      <a:pt x="640" y="1"/>
                      <a:pt x="336" y="118"/>
                      <a:pt x="336" y="118"/>
                    </a:cubicBezTo>
                    <a:lnTo>
                      <a:pt x="0" y="3343"/>
                    </a:lnTo>
                    <a:cubicBezTo>
                      <a:pt x="384" y="3043"/>
                      <a:pt x="719" y="2695"/>
                      <a:pt x="995" y="2288"/>
                    </a:cubicBezTo>
                    <a:cubicBezTo>
                      <a:pt x="1523" y="1521"/>
                      <a:pt x="1379" y="394"/>
                      <a:pt x="1199" y="118"/>
                    </a:cubicBezTo>
                    <a:cubicBezTo>
                      <a:pt x="1139" y="30"/>
                      <a:pt x="1023" y="1"/>
                      <a:pt x="895" y="1"/>
                    </a:cubicBezTo>
                    <a:close/>
                  </a:path>
                </a:pathLst>
              </a:custGeom>
              <a:solidFill>
                <a:srgbClr val="FF71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5"/>
              <p:cNvSpPr/>
              <p:nvPr/>
            </p:nvSpPr>
            <p:spPr>
              <a:xfrm>
                <a:off x="5170613" y="2780300"/>
                <a:ext cx="348000" cy="237900"/>
              </a:xfrm>
              <a:custGeom>
                <a:avLst/>
                <a:gdLst/>
                <a:ahLst/>
                <a:cxnLst/>
                <a:rect l="l" t="t" r="r" b="b"/>
                <a:pathLst>
                  <a:path w="13920" h="9516" extrusionOk="0">
                    <a:moveTo>
                      <a:pt x="8918" y="0"/>
                    </a:moveTo>
                    <a:cubicBezTo>
                      <a:pt x="8249" y="0"/>
                      <a:pt x="7483" y="97"/>
                      <a:pt x="6606" y="321"/>
                    </a:cubicBezTo>
                    <a:cubicBezTo>
                      <a:pt x="6186" y="429"/>
                      <a:pt x="5791" y="668"/>
                      <a:pt x="5359" y="740"/>
                    </a:cubicBezTo>
                    <a:cubicBezTo>
                      <a:pt x="5179" y="772"/>
                      <a:pt x="4996" y="782"/>
                      <a:pt x="4813" y="782"/>
                    </a:cubicBezTo>
                    <a:cubicBezTo>
                      <a:pt x="4510" y="782"/>
                      <a:pt x="4206" y="755"/>
                      <a:pt x="3904" y="755"/>
                    </a:cubicBezTo>
                    <a:cubicBezTo>
                      <a:pt x="3769" y="755"/>
                      <a:pt x="3634" y="760"/>
                      <a:pt x="3501" y="776"/>
                    </a:cubicBezTo>
                    <a:cubicBezTo>
                      <a:pt x="2686" y="872"/>
                      <a:pt x="0" y="2155"/>
                      <a:pt x="348" y="5320"/>
                    </a:cubicBezTo>
                    <a:cubicBezTo>
                      <a:pt x="396" y="5728"/>
                      <a:pt x="300" y="6135"/>
                      <a:pt x="372" y="6543"/>
                    </a:cubicBezTo>
                    <a:cubicBezTo>
                      <a:pt x="495" y="7178"/>
                      <a:pt x="1178" y="8886"/>
                      <a:pt x="1783" y="8886"/>
                    </a:cubicBezTo>
                    <a:cubicBezTo>
                      <a:pt x="2000" y="8886"/>
                      <a:pt x="2206" y="8667"/>
                      <a:pt x="2374" y="8101"/>
                    </a:cubicBezTo>
                    <a:cubicBezTo>
                      <a:pt x="2494" y="7682"/>
                      <a:pt x="2470" y="7226"/>
                      <a:pt x="2578" y="6795"/>
                    </a:cubicBezTo>
                    <a:cubicBezTo>
                      <a:pt x="2806" y="5943"/>
                      <a:pt x="3513" y="5296"/>
                      <a:pt x="4388" y="5140"/>
                    </a:cubicBezTo>
                    <a:cubicBezTo>
                      <a:pt x="4438" y="5125"/>
                      <a:pt x="4491" y="5118"/>
                      <a:pt x="4543" y="5118"/>
                    </a:cubicBezTo>
                    <a:cubicBezTo>
                      <a:pt x="4616" y="5118"/>
                      <a:pt x="4690" y="5131"/>
                      <a:pt x="4760" y="5152"/>
                    </a:cubicBezTo>
                    <a:cubicBezTo>
                      <a:pt x="4916" y="5224"/>
                      <a:pt x="5047" y="5320"/>
                      <a:pt x="5167" y="5452"/>
                    </a:cubicBezTo>
                    <a:cubicBezTo>
                      <a:pt x="5528" y="5766"/>
                      <a:pt x="5996" y="5875"/>
                      <a:pt x="6488" y="5875"/>
                    </a:cubicBezTo>
                    <a:cubicBezTo>
                      <a:pt x="6879" y="5875"/>
                      <a:pt x="7284" y="5806"/>
                      <a:pt x="7661" y="5716"/>
                    </a:cubicBezTo>
                    <a:cubicBezTo>
                      <a:pt x="8222" y="5579"/>
                      <a:pt x="8815" y="5411"/>
                      <a:pt x="9387" y="5411"/>
                    </a:cubicBezTo>
                    <a:cubicBezTo>
                      <a:pt x="9670" y="5411"/>
                      <a:pt x="9948" y="5452"/>
                      <a:pt x="10215" y="5560"/>
                    </a:cubicBezTo>
                    <a:cubicBezTo>
                      <a:pt x="10994" y="5871"/>
                      <a:pt x="11461" y="6663"/>
                      <a:pt x="11809" y="7418"/>
                    </a:cubicBezTo>
                    <a:cubicBezTo>
                      <a:pt x="12145" y="8173"/>
                      <a:pt x="12468" y="8988"/>
                      <a:pt x="13116" y="9516"/>
                    </a:cubicBezTo>
                    <a:cubicBezTo>
                      <a:pt x="13919" y="8485"/>
                      <a:pt x="13919" y="7082"/>
                      <a:pt x="13883" y="5787"/>
                    </a:cubicBezTo>
                    <a:cubicBezTo>
                      <a:pt x="13871" y="5296"/>
                      <a:pt x="13847" y="4804"/>
                      <a:pt x="13655" y="4361"/>
                    </a:cubicBezTo>
                    <a:cubicBezTo>
                      <a:pt x="13520" y="4060"/>
                      <a:pt x="13241" y="0"/>
                      <a:pt x="89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5"/>
              <p:cNvSpPr/>
              <p:nvPr/>
            </p:nvSpPr>
            <p:spPr>
              <a:xfrm>
                <a:off x="5306688" y="3013675"/>
                <a:ext cx="15300" cy="3122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49" extrusionOk="0">
                    <a:moveTo>
                      <a:pt x="337" y="1"/>
                    </a:moveTo>
                    <a:cubicBezTo>
                      <a:pt x="174" y="1"/>
                      <a:pt x="36" y="272"/>
                      <a:pt x="24" y="613"/>
                    </a:cubicBezTo>
                    <a:cubicBezTo>
                      <a:pt x="0" y="948"/>
                      <a:pt x="108" y="1236"/>
                      <a:pt x="264" y="1248"/>
                    </a:cubicBezTo>
                    <a:cubicBezTo>
                      <a:pt x="267" y="1248"/>
                      <a:pt x="271" y="1248"/>
                      <a:pt x="274" y="1248"/>
                    </a:cubicBezTo>
                    <a:cubicBezTo>
                      <a:pt x="438" y="1248"/>
                      <a:pt x="576" y="977"/>
                      <a:pt x="587" y="637"/>
                    </a:cubicBezTo>
                    <a:cubicBezTo>
                      <a:pt x="611" y="301"/>
                      <a:pt x="504" y="13"/>
                      <a:pt x="348" y="1"/>
                    </a:cubicBezTo>
                    <a:cubicBezTo>
                      <a:pt x="344" y="1"/>
                      <a:pt x="341" y="1"/>
                      <a:pt x="337" y="1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45"/>
              <p:cNvSpPr/>
              <p:nvPr/>
            </p:nvSpPr>
            <p:spPr>
              <a:xfrm>
                <a:off x="5246438" y="2957425"/>
                <a:ext cx="93975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3759" h="1485" extrusionOk="0">
                    <a:moveTo>
                      <a:pt x="1923" y="1"/>
                    </a:moveTo>
                    <a:cubicBezTo>
                      <a:pt x="1596" y="1"/>
                      <a:pt x="1258" y="96"/>
                      <a:pt x="959" y="369"/>
                    </a:cubicBezTo>
                    <a:cubicBezTo>
                      <a:pt x="0" y="1246"/>
                      <a:pt x="536" y="1484"/>
                      <a:pt x="719" y="1484"/>
                    </a:cubicBezTo>
                    <a:cubicBezTo>
                      <a:pt x="723" y="1484"/>
                      <a:pt x="728" y="1484"/>
                      <a:pt x="732" y="1484"/>
                    </a:cubicBezTo>
                    <a:cubicBezTo>
                      <a:pt x="858" y="1484"/>
                      <a:pt x="1887" y="968"/>
                      <a:pt x="2598" y="968"/>
                    </a:cubicBezTo>
                    <a:cubicBezTo>
                      <a:pt x="2832" y="968"/>
                      <a:pt x="3032" y="1024"/>
                      <a:pt x="3153" y="1172"/>
                    </a:cubicBezTo>
                    <a:cubicBezTo>
                      <a:pt x="3153" y="1172"/>
                      <a:pt x="3171" y="1174"/>
                      <a:pt x="3199" y="1174"/>
                    </a:cubicBezTo>
                    <a:cubicBezTo>
                      <a:pt x="3344" y="1174"/>
                      <a:pt x="3759" y="1124"/>
                      <a:pt x="3357" y="501"/>
                    </a:cubicBezTo>
                    <a:cubicBezTo>
                      <a:pt x="3357" y="501"/>
                      <a:pt x="2671" y="1"/>
                      <a:pt x="1923" y="1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45"/>
              <p:cNvSpPr/>
              <p:nvPr/>
            </p:nvSpPr>
            <p:spPr>
              <a:xfrm>
                <a:off x="5393288" y="3015175"/>
                <a:ext cx="14725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1248" extrusionOk="0">
                    <a:moveTo>
                      <a:pt x="298" y="1"/>
                    </a:moveTo>
                    <a:cubicBezTo>
                      <a:pt x="295" y="1"/>
                      <a:pt x="292" y="1"/>
                      <a:pt x="288" y="1"/>
                    </a:cubicBezTo>
                    <a:cubicBezTo>
                      <a:pt x="121" y="1"/>
                      <a:pt x="1" y="277"/>
                      <a:pt x="13" y="624"/>
                    </a:cubicBezTo>
                    <a:cubicBezTo>
                      <a:pt x="25" y="972"/>
                      <a:pt x="157" y="1248"/>
                      <a:pt x="312" y="1248"/>
                    </a:cubicBezTo>
                    <a:cubicBezTo>
                      <a:pt x="468" y="1236"/>
                      <a:pt x="588" y="960"/>
                      <a:pt x="588" y="612"/>
                    </a:cubicBezTo>
                    <a:cubicBezTo>
                      <a:pt x="576" y="272"/>
                      <a:pt x="450" y="1"/>
                      <a:pt x="298" y="1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45"/>
              <p:cNvSpPr/>
              <p:nvPr/>
            </p:nvSpPr>
            <p:spPr>
              <a:xfrm>
                <a:off x="5375588" y="2959625"/>
                <a:ext cx="94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1529" extrusionOk="0">
                    <a:moveTo>
                      <a:pt x="1844" y="0"/>
                    </a:moveTo>
                    <a:cubicBezTo>
                      <a:pt x="1116" y="0"/>
                      <a:pt x="445" y="461"/>
                      <a:pt x="445" y="461"/>
                    </a:cubicBezTo>
                    <a:cubicBezTo>
                      <a:pt x="1" y="1095"/>
                      <a:pt x="480" y="1133"/>
                      <a:pt x="600" y="1133"/>
                    </a:cubicBezTo>
                    <a:cubicBezTo>
                      <a:pt x="615" y="1133"/>
                      <a:pt x="625" y="1132"/>
                      <a:pt x="625" y="1132"/>
                    </a:cubicBezTo>
                    <a:cubicBezTo>
                      <a:pt x="742" y="996"/>
                      <a:pt x="925" y="943"/>
                      <a:pt x="1139" y="943"/>
                    </a:cubicBezTo>
                    <a:cubicBezTo>
                      <a:pt x="1850" y="943"/>
                      <a:pt x="2906" y="1518"/>
                      <a:pt x="3035" y="1528"/>
                    </a:cubicBezTo>
                    <a:cubicBezTo>
                      <a:pt x="3039" y="1528"/>
                      <a:pt x="3043" y="1528"/>
                      <a:pt x="3047" y="1528"/>
                    </a:cubicBezTo>
                    <a:cubicBezTo>
                      <a:pt x="3220" y="1528"/>
                      <a:pt x="3766" y="1300"/>
                      <a:pt x="2843" y="401"/>
                    </a:cubicBezTo>
                    <a:cubicBezTo>
                      <a:pt x="2540" y="102"/>
                      <a:pt x="2186" y="0"/>
                      <a:pt x="1844" y="0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45"/>
              <p:cNvSpPr/>
              <p:nvPr/>
            </p:nvSpPr>
            <p:spPr>
              <a:xfrm>
                <a:off x="4352163" y="3443175"/>
                <a:ext cx="723750" cy="1225475"/>
              </a:xfrm>
              <a:custGeom>
                <a:avLst/>
                <a:gdLst/>
                <a:ahLst/>
                <a:cxnLst/>
                <a:rect l="l" t="t" r="r" b="b"/>
                <a:pathLst>
                  <a:path w="28950" h="49019" extrusionOk="0">
                    <a:moveTo>
                      <a:pt x="20810" y="1"/>
                    </a:moveTo>
                    <a:cubicBezTo>
                      <a:pt x="20810" y="1"/>
                      <a:pt x="7322" y="8920"/>
                      <a:pt x="1616" y="37573"/>
                    </a:cubicBezTo>
                    <a:cubicBezTo>
                      <a:pt x="1" y="45647"/>
                      <a:pt x="11640" y="49018"/>
                      <a:pt x="23246" y="49018"/>
                    </a:cubicBezTo>
                    <a:cubicBezTo>
                      <a:pt x="25168" y="49018"/>
                      <a:pt x="27090" y="48926"/>
                      <a:pt x="28950" y="48747"/>
                    </a:cubicBezTo>
                    <a:lnTo>
                      <a:pt x="20810" y="1"/>
                    </a:lnTo>
                    <a:close/>
                  </a:path>
                </a:pathLst>
              </a:custGeom>
              <a:solidFill>
                <a:srgbClr val="232E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45"/>
              <p:cNvSpPr/>
              <p:nvPr/>
            </p:nvSpPr>
            <p:spPr>
              <a:xfrm>
                <a:off x="4928438" y="3783650"/>
                <a:ext cx="42875" cy="225425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017" extrusionOk="0">
                    <a:moveTo>
                      <a:pt x="1511" y="1"/>
                    </a:moveTo>
                    <a:cubicBezTo>
                      <a:pt x="1403" y="1"/>
                      <a:pt x="1307" y="97"/>
                      <a:pt x="1307" y="205"/>
                    </a:cubicBezTo>
                    <a:cubicBezTo>
                      <a:pt x="1307" y="253"/>
                      <a:pt x="1211" y="5432"/>
                      <a:pt x="48" y="8741"/>
                    </a:cubicBezTo>
                    <a:cubicBezTo>
                      <a:pt x="0" y="8873"/>
                      <a:pt x="96" y="9004"/>
                      <a:pt x="228" y="9016"/>
                    </a:cubicBezTo>
                    <a:cubicBezTo>
                      <a:pt x="312" y="9016"/>
                      <a:pt x="396" y="8957"/>
                      <a:pt x="420" y="8873"/>
                    </a:cubicBezTo>
                    <a:cubicBezTo>
                      <a:pt x="1607" y="5504"/>
                      <a:pt x="1715" y="265"/>
                      <a:pt x="1715" y="205"/>
                    </a:cubicBezTo>
                    <a:cubicBezTo>
                      <a:pt x="1715" y="97"/>
                      <a:pt x="1619" y="1"/>
                      <a:pt x="1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5"/>
              <p:cNvSpPr/>
              <p:nvPr/>
            </p:nvSpPr>
            <p:spPr>
              <a:xfrm>
                <a:off x="5598588" y="3455175"/>
                <a:ext cx="738075" cy="1202525"/>
              </a:xfrm>
              <a:custGeom>
                <a:avLst/>
                <a:gdLst/>
                <a:ahLst/>
                <a:cxnLst/>
                <a:rect l="l" t="t" r="r" b="b"/>
                <a:pathLst>
                  <a:path w="29523" h="48101" extrusionOk="0">
                    <a:moveTo>
                      <a:pt x="9616" y="0"/>
                    </a:moveTo>
                    <a:lnTo>
                      <a:pt x="1" y="42620"/>
                    </a:lnTo>
                    <a:cubicBezTo>
                      <a:pt x="6788" y="46454"/>
                      <a:pt x="12934" y="48100"/>
                      <a:pt x="17782" y="48100"/>
                    </a:cubicBezTo>
                    <a:cubicBezTo>
                      <a:pt x="25153" y="48100"/>
                      <a:pt x="29522" y="44293"/>
                      <a:pt x="28582" y="38580"/>
                    </a:cubicBezTo>
                    <a:cubicBezTo>
                      <a:pt x="23858" y="9747"/>
                      <a:pt x="9616" y="0"/>
                      <a:pt x="9616" y="0"/>
                    </a:cubicBezTo>
                    <a:close/>
                  </a:path>
                </a:pathLst>
              </a:custGeom>
              <a:solidFill>
                <a:srgbClr val="232E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5"/>
              <p:cNvSpPr/>
              <p:nvPr/>
            </p:nvSpPr>
            <p:spPr>
              <a:xfrm>
                <a:off x="5699613" y="3784225"/>
                <a:ext cx="142675" cy="290775"/>
              </a:xfrm>
              <a:custGeom>
                <a:avLst/>
                <a:gdLst/>
                <a:ahLst/>
                <a:cxnLst/>
                <a:rect l="l" t="t" r="r" b="b"/>
                <a:pathLst>
                  <a:path w="5707" h="11631" extrusionOk="0">
                    <a:moveTo>
                      <a:pt x="649" y="1"/>
                    </a:moveTo>
                    <a:cubicBezTo>
                      <a:pt x="540" y="1"/>
                      <a:pt x="456" y="82"/>
                      <a:pt x="456" y="194"/>
                    </a:cubicBezTo>
                    <a:cubicBezTo>
                      <a:pt x="444" y="254"/>
                      <a:pt x="0" y="7483"/>
                      <a:pt x="5311" y="11583"/>
                    </a:cubicBezTo>
                    <a:cubicBezTo>
                      <a:pt x="5347" y="11607"/>
                      <a:pt x="5383" y="11619"/>
                      <a:pt x="5431" y="11619"/>
                    </a:cubicBezTo>
                    <a:lnTo>
                      <a:pt x="5431" y="11631"/>
                    </a:lnTo>
                    <a:cubicBezTo>
                      <a:pt x="5623" y="11631"/>
                      <a:pt x="5707" y="11379"/>
                      <a:pt x="5551" y="11271"/>
                    </a:cubicBezTo>
                    <a:cubicBezTo>
                      <a:pt x="420" y="7303"/>
                      <a:pt x="851" y="290"/>
                      <a:pt x="851" y="218"/>
                    </a:cubicBezTo>
                    <a:cubicBezTo>
                      <a:pt x="863" y="110"/>
                      <a:pt x="779" y="14"/>
                      <a:pt x="672" y="2"/>
                    </a:cubicBezTo>
                    <a:cubicBezTo>
                      <a:pt x="664" y="1"/>
                      <a:pt x="656" y="1"/>
                      <a:pt x="6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5"/>
              <p:cNvSpPr/>
              <p:nvPr/>
            </p:nvSpPr>
            <p:spPr>
              <a:xfrm>
                <a:off x="4782463" y="4500200"/>
                <a:ext cx="754250" cy="175150"/>
              </a:xfrm>
              <a:custGeom>
                <a:avLst/>
                <a:gdLst/>
                <a:ahLst/>
                <a:cxnLst/>
                <a:rect l="l" t="t" r="r" b="b"/>
                <a:pathLst>
                  <a:path w="30170" h="7006" extrusionOk="0">
                    <a:moveTo>
                      <a:pt x="29893" y="0"/>
                    </a:moveTo>
                    <a:cubicBezTo>
                      <a:pt x="29861" y="0"/>
                      <a:pt x="29827" y="9"/>
                      <a:pt x="29793" y="28"/>
                    </a:cubicBezTo>
                    <a:cubicBezTo>
                      <a:pt x="29676" y="102"/>
                      <a:pt x="19894" y="6605"/>
                      <a:pt x="6009" y="6605"/>
                    </a:cubicBezTo>
                    <a:cubicBezTo>
                      <a:pt x="4155" y="6605"/>
                      <a:pt x="2228" y="6489"/>
                      <a:pt x="241" y="6226"/>
                    </a:cubicBezTo>
                    <a:cubicBezTo>
                      <a:pt x="233" y="6225"/>
                      <a:pt x="225" y="6225"/>
                      <a:pt x="217" y="6225"/>
                    </a:cubicBezTo>
                    <a:cubicBezTo>
                      <a:pt x="118" y="6225"/>
                      <a:pt x="24" y="6294"/>
                      <a:pt x="13" y="6394"/>
                    </a:cubicBezTo>
                    <a:cubicBezTo>
                      <a:pt x="1" y="6502"/>
                      <a:pt x="73" y="6610"/>
                      <a:pt x="193" y="6622"/>
                    </a:cubicBezTo>
                    <a:cubicBezTo>
                      <a:pt x="2123" y="6873"/>
                      <a:pt x="4065" y="7005"/>
                      <a:pt x="6019" y="7005"/>
                    </a:cubicBezTo>
                    <a:cubicBezTo>
                      <a:pt x="20034" y="7005"/>
                      <a:pt x="29901" y="436"/>
                      <a:pt x="30008" y="364"/>
                    </a:cubicBezTo>
                    <a:cubicBezTo>
                      <a:pt x="30170" y="233"/>
                      <a:pt x="30060" y="0"/>
                      <a:pt x="2989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5"/>
              <p:cNvSpPr/>
              <p:nvPr/>
            </p:nvSpPr>
            <p:spPr>
              <a:xfrm>
                <a:off x="4912638" y="4270900"/>
                <a:ext cx="333225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13329" h="1456" extrusionOk="0">
                    <a:moveTo>
                      <a:pt x="278" y="1"/>
                    </a:moveTo>
                    <a:cubicBezTo>
                      <a:pt x="50" y="1"/>
                      <a:pt x="0" y="355"/>
                      <a:pt x="249" y="400"/>
                    </a:cubicBezTo>
                    <a:cubicBezTo>
                      <a:pt x="309" y="412"/>
                      <a:pt x="6243" y="1455"/>
                      <a:pt x="11938" y="1455"/>
                    </a:cubicBezTo>
                    <a:cubicBezTo>
                      <a:pt x="12321" y="1455"/>
                      <a:pt x="12693" y="1455"/>
                      <a:pt x="13065" y="1443"/>
                    </a:cubicBezTo>
                    <a:cubicBezTo>
                      <a:pt x="13328" y="1443"/>
                      <a:pt x="13328" y="1048"/>
                      <a:pt x="13065" y="1048"/>
                    </a:cubicBezTo>
                    <a:cubicBezTo>
                      <a:pt x="12698" y="1057"/>
                      <a:pt x="12328" y="1062"/>
                      <a:pt x="11957" y="1062"/>
                    </a:cubicBezTo>
                    <a:cubicBezTo>
                      <a:pt x="6304" y="1062"/>
                      <a:pt x="388" y="16"/>
                      <a:pt x="321" y="5"/>
                    </a:cubicBezTo>
                    <a:cubicBezTo>
                      <a:pt x="306" y="2"/>
                      <a:pt x="291" y="1"/>
                      <a:pt x="27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5"/>
              <p:cNvSpPr/>
              <p:nvPr/>
            </p:nvSpPr>
            <p:spPr>
              <a:xfrm>
                <a:off x="5138238" y="3380850"/>
                <a:ext cx="224500" cy="176850"/>
              </a:xfrm>
              <a:custGeom>
                <a:avLst/>
                <a:gdLst/>
                <a:ahLst/>
                <a:cxnLst/>
                <a:rect l="l" t="t" r="r" b="b"/>
                <a:pathLst>
                  <a:path w="8980" h="7074" extrusionOk="0">
                    <a:moveTo>
                      <a:pt x="2938" y="0"/>
                    </a:moveTo>
                    <a:lnTo>
                      <a:pt x="0" y="7074"/>
                    </a:lnTo>
                    <a:lnTo>
                      <a:pt x="0" y="7074"/>
                    </a:lnTo>
                    <a:lnTo>
                      <a:pt x="8980" y="5515"/>
                    </a:lnTo>
                    <a:cubicBezTo>
                      <a:pt x="5204" y="4340"/>
                      <a:pt x="2938" y="0"/>
                      <a:pt x="29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5"/>
              <p:cNvSpPr/>
              <p:nvPr/>
            </p:nvSpPr>
            <p:spPr>
              <a:xfrm>
                <a:off x="5383413" y="3373650"/>
                <a:ext cx="219100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8764" h="7554" extrusionOk="0">
                    <a:moveTo>
                      <a:pt x="5263" y="0"/>
                    </a:moveTo>
                    <a:cubicBezTo>
                      <a:pt x="5263" y="0"/>
                      <a:pt x="3165" y="4712"/>
                      <a:pt x="0" y="5803"/>
                    </a:cubicBezTo>
                    <a:lnTo>
                      <a:pt x="8764" y="7553"/>
                    </a:lnTo>
                    <a:lnTo>
                      <a:pt x="8764" y="7553"/>
                    </a:lnTo>
                    <a:lnTo>
                      <a:pt x="5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5"/>
              <p:cNvSpPr/>
              <p:nvPr/>
            </p:nvSpPr>
            <p:spPr>
              <a:xfrm>
                <a:off x="5327063" y="3554975"/>
                <a:ext cx="78250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3130" h="2267" extrusionOk="0">
                    <a:moveTo>
                      <a:pt x="0" y="1"/>
                    </a:moveTo>
                    <a:lnTo>
                      <a:pt x="0" y="2267"/>
                    </a:lnTo>
                    <a:lnTo>
                      <a:pt x="3129" y="2267"/>
                    </a:lnTo>
                    <a:lnTo>
                      <a:pt x="31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5"/>
              <p:cNvSpPr/>
              <p:nvPr/>
            </p:nvSpPr>
            <p:spPr>
              <a:xfrm>
                <a:off x="5405288" y="3525000"/>
                <a:ext cx="68350" cy="1127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509" extrusionOk="0">
                    <a:moveTo>
                      <a:pt x="1847" y="1"/>
                    </a:moveTo>
                    <a:lnTo>
                      <a:pt x="0" y="1200"/>
                    </a:lnTo>
                    <a:lnTo>
                      <a:pt x="0" y="3466"/>
                    </a:lnTo>
                    <a:lnTo>
                      <a:pt x="1895" y="4509"/>
                    </a:lnTo>
                    <a:lnTo>
                      <a:pt x="2734" y="2363"/>
                    </a:lnTo>
                    <a:lnTo>
                      <a:pt x="18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5"/>
              <p:cNvSpPr/>
              <p:nvPr/>
            </p:nvSpPr>
            <p:spPr>
              <a:xfrm>
                <a:off x="5266813" y="3525000"/>
                <a:ext cx="68350" cy="1127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509" extrusionOk="0">
                    <a:moveTo>
                      <a:pt x="876" y="1"/>
                    </a:moveTo>
                    <a:lnTo>
                      <a:pt x="1" y="2363"/>
                    </a:lnTo>
                    <a:lnTo>
                      <a:pt x="840" y="4509"/>
                    </a:lnTo>
                    <a:lnTo>
                      <a:pt x="2734" y="3466"/>
                    </a:lnTo>
                    <a:lnTo>
                      <a:pt x="2734" y="1200"/>
                    </a:lnTo>
                    <a:lnTo>
                      <a:pt x="8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5"/>
              <p:cNvSpPr/>
              <p:nvPr/>
            </p:nvSpPr>
            <p:spPr>
              <a:xfrm>
                <a:off x="5133313" y="3372725"/>
                <a:ext cx="155700" cy="142725"/>
              </a:xfrm>
              <a:custGeom>
                <a:avLst/>
                <a:gdLst/>
                <a:ahLst/>
                <a:cxnLst/>
                <a:rect l="l" t="t" r="r" b="b"/>
                <a:pathLst>
                  <a:path w="6228" h="5709" extrusionOk="0">
                    <a:moveTo>
                      <a:pt x="1789" y="0"/>
                    </a:moveTo>
                    <a:cubicBezTo>
                      <a:pt x="1720" y="0"/>
                      <a:pt x="1652" y="37"/>
                      <a:pt x="1624" y="121"/>
                    </a:cubicBezTo>
                    <a:lnTo>
                      <a:pt x="30" y="5480"/>
                    </a:lnTo>
                    <a:cubicBezTo>
                      <a:pt x="1" y="5596"/>
                      <a:pt x="96" y="5704"/>
                      <a:pt x="203" y="5704"/>
                    </a:cubicBezTo>
                    <a:cubicBezTo>
                      <a:pt x="229" y="5704"/>
                      <a:pt x="256" y="5698"/>
                      <a:pt x="281" y="5684"/>
                    </a:cubicBezTo>
                    <a:cubicBezTo>
                      <a:pt x="297" y="5676"/>
                      <a:pt x="1335" y="5136"/>
                      <a:pt x="2987" y="5136"/>
                    </a:cubicBezTo>
                    <a:cubicBezTo>
                      <a:pt x="3826" y="5136"/>
                      <a:pt x="4825" y="5276"/>
                      <a:pt x="5928" y="5696"/>
                    </a:cubicBezTo>
                    <a:cubicBezTo>
                      <a:pt x="5940" y="5708"/>
                      <a:pt x="5964" y="5708"/>
                      <a:pt x="5988" y="5708"/>
                    </a:cubicBezTo>
                    <a:cubicBezTo>
                      <a:pt x="6180" y="5708"/>
                      <a:pt x="6228" y="5444"/>
                      <a:pt x="6048" y="5372"/>
                    </a:cubicBezTo>
                    <a:cubicBezTo>
                      <a:pt x="4889" y="4925"/>
                      <a:pt x="3848" y="4775"/>
                      <a:pt x="2973" y="4775"/>
                    </a:cubicBezTo>
                    <a:cubicBezTo>
                      <a:pt x="1811" y="4775"/>
                      <a:pt x="943" y="5039"/>
                      <a:pt x="485" y="5217"/>
                    </a:cubicBezTo>
                    <a:lnTo>
                      <a:pt x="1960" y="229"/>
                    </a:lnTo>
                    <a:cubicBezTo>
                      <a:pt x="2004" y="90"/>
                      <a:pt x="1896" y="0"/>
                      <a:pt x="17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5"/>
              <p:cNvSpPr/>
              <p:nvPr/>
            </p:nvSpPr>
            <p:spPr>
              <a:xfrm>
                <a:off x="5447238" y="3377475"/>
                <a:ext cx="155575" cy="143950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5758" extrusionOk="0">
                    <a:moveTo>
                      <a:pt x="4617" y="1"/>
                    </a:moveTo>
                    <a:cubicBezTo>
                      <a:pt x="4515" y="1"/>
                      <a:pt x="4413" y="85"/>
                      <a:pt x="4449" y="219"/>
                    </a:cubicBezTo>
                    <a:lnTo>
                      <a:pt x="5767" y="5254"/>
                    </a:lnTo>
                    <a:cubicBezTo>
                      <a:pt x="5284" y="5049"/>
                      <a:pt x="4332" y="4733"/>
                      <a:pt x="3041" y="4733"/>
                    </a:cubicBezTo>
                    <a:cubicBezTo>
                      <a:pt x="2218" y="4733"/>
                      <a:pt x="1257" y="4862"/>
                      <a:pt x="193" y="5230"/>
                    </a:cubicBezTo>
                    <a:cubicBezTo>
                      <a:pt x="0" y="5294"/>
                      <a:pt x="65" y="5567"/>
                      <a:pt x="242" y="5567"/>
                    </a:cubicBezTo>
                    <a:cubicBezTo>
                      <a:pt x="264" y="5567"/>
                      <a:pt x="287" y="5563"/>
                      <a:pt x="312" y="5554"/>
                    </a:cubicBezTo>
                    <a:cubicBezTo>
                      <a:pt x="1315" y="5209"/>
                      <a:pt x="2226" y="5088"/>
                      <a:pt x="3008" y="5088"/>
                    </a:cubicBezTo>
                    <a:cubicBezTo>
                      <a:pt x="4807" y="5088"/>
                      <a:pt x="5930" y="5726"/>
                      <a:pt x="5947" y="5734"/>
                    </a:cubicBezTo>
                    <a:cubicBezTo>
                      <a:pt x="5971" y="5746"/>
                      <a:pt x="5995" y="5758"/>
                      <a:pt x="6031" y="5758"/>
                    </a:cubicBezTo>
                    <a:cubicBezTo>
                      <a:pt x="6067" y="5758"/>
                      <a:pt x="6103" y="5734"/>
                      <a:pt x="6139" y="5710"/>
                    </a:cubicBezTo>
                    <a:cubicBezTo>
                      <a:pt x="6187" y="5662"/>
                      <a:pt x="6223" y="5590"/>
                      <a:pt x="6199" y="5530"/>
                    </a:cubicBezTo>
                    <a:lnTo>
                      <a:pt x="4784" y="135"/>
                    </a:lnTo>
                    <a:cubicBezTo>
                      <a:pt x="4760" y="42"/>
                      <a:pt x="4688" y="1"/>
                      <a:pt x="46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5"/>
              <p:cNvSpPr/>
              <p:nvPr/>
            </p:nvSpPr>
            <p:spPr>
              <a:xfrm>
                <a:off x="5844663" y="4226650"/>
                <a:ext cx="413925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6557" h="564" extrusionOk="0">
                    <a:moveTo>
                      <a:pt x="228" y="0"/>
                    </a:moveTo>
                    <a:cubicBezTo>
                      <a:pt x="1" y="0"/>
                      <a:pt x="1" y="348"/>
                      <a:pt x="228" y="348"/>
                    </a:cubicBezTo>
                    <a:lnTo>
                      <a:pt x="16317" y="564"/>
                    </a:lnTo>
                    <a:lnTo>
                      <a:pt x="16329" y="564"/>
                    </a:lnTo>
                    <a:cubicBezTo>
                      <a:pt x="16557" y="564"/>
                      <a:pt x="16557" y="216"/>
                      <a:pt x="16329" y="216"/>
                    </a:cubicBez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5"/>
              <p:cNvSpPr/>
              <p:nvPr/>
            </p:nvSpPr>
            <p:spPr>
              <a:xfrm>
                <a:off x="4458788" y="4197250"/>
                <a:ext cx="371875" cy="27925"/>
              </a:xfrm>
              <a:custGeom>
                <a:avLst/>
                <a:gdLst/>
                <a:ahLst/>
                <a:cxnLst/>
                <a:rect l="l" t="t" r="r" b="b"/>
                <a:pathLst>
                  <a:path w="14875" h="1117" extrusionOk="0">
                    <a:moveTo>
                      <a:pt x="174" y="0"/>
                    </a:moveTo>
                    <a:cubicBezTo>
                      <a:pt x="86" y="0"/>
                      <a:pt x="12" y="79"/>
                      <a:pt x="12" y="169"/>
                    </a:cubicBezTo>
                    <a:cubicBezTo>
                      <a:pt x="0" y="265"/>
                      <a:pt x="84" y="349"/>
                      <a:pt x="180" y="349"/>
                    </a:cubicBezTo>
                    <a:lnTo>
                      <a:pt x="14626" y="1116"/>
                    </a:lnTo>
                    <a:lnTo>
                      <a:pt x="14638" y="1116"/>
                    </a:lnTo>
                    <a:cubicBezTo>
                      <a:pt x="14642" y="1117"/>
                      <a:pt x="14646" y="1117"/>
                      <a:pt x="14650" y="1117"/>
                    </a:cubicBezTo>
                    <a:cubicBezTo>
                      <a:pt x="14866" y="1117"/>
                      <a:pt x="14874" y="780"/>
                      <a:pt x="14638" y="769"/>
                    </a:cubicBezTo>
                    <a:lnTo>
                      <a:pt x="192" y="1"/>
                    </a:lnTo>
                    <a:cubicBezTo>
                      <a:pt x="186" y="1"/>
                      <a:pt x="180" y="0"/>
                      <a:pt x="17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5"/>
              <p:cNvSpPr/>
              <p:nvPr/>
            </p:nvSpPr>
            <p:spPr>
              <a:xfrm>
                <a:off x="4798363" y="5066150"/>
                <a:ext cx="1220475" cy="129800"/>
              </a:xfrm>
              <a:custGeom>
                <a:avLst/>
                <a:gdLst/>
                <a:ahLst/>
                <a:cxnLst/>
                <a:rect l="l" t="t" r="r" b="b"/>
                <a:pathLst>
                  <a:path w="48819" h="51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6" y="2099"/>
                      <a:pt x="144" y="3621"/>
                      <a:pt x="180" y="4400"/>
                    </a:cubicBezTo>
                    <a:lnTo>
                      <a:pt x="46756" y="5192"/>
                    </a:lnTo>
                    <a:cubicBezTo>
                      <a:pt x="47451" y="4976"/>
                      <a:pt x="48135" y="4748"/>
                      <a:pt x="48818" y="4508"/>
                    </a:cubicBezTo>
                    <a:lnTo>
                      <a:pt x="48650" y="82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975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45"/>
              <p:cNvSpPr/>
              <p:nvPr/>
            </p:nvSpPr>
            <p:spPr>
              <a:xfrm>
                <a:off x="4620338" y="4077675"/>
                <a:ext cx="525425" cy="886075"/>
              </a:xfrm>
              <a:custGeom>
                <a:avLst/>
                <a:gdLst/>
                <a:ahLst/>
                <a:cxnLst/>
                <a:rect l="l" t="t" r="r" b="b"/>
                <a:pathLst>
                  <a:path w="21017" h="35443" extrusionOk="0">
                    <a:moveTo>
                      <a:pt x="15981" y="1"/>
                    </a:moveTo>
                    <a:cubicBezTo>
                      <a:pt x="15981" y="1"/>
                      <a:pt x="0" y="24674"/>
                      <a:pt x="695" y="30140"/>
                    </a:cubicBezTo>
                    <a:cubicBezTo>
                      <a:pt x="695" y="30140"/>
                      <a:pt x="3798" y="35443"/>
                      <a:pt x="8033" y="35443"/>
                    </a:cubicBezTo>
                    <a:cubicBezTo>
                      <a:pt x="9382" y="35443"/>
                      <a:pt x="10845" y="34905"/>
                      <a:pt x="12360" y="33485"/>
                    </a:cubicBezTo>
                    <a:cubicBezTo>
                      <a:pt x="19733" y="26580"/>
                      <a:pt x="21016" y="2519"/>
                      <a:pt x="21016" y="2519"/>
                    </a:cubicBezTo>
                    <a:lnTo>
                      <a:pt x="15981" y="1"/>
                    </a:ln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45"/>
              <p:cNvSpPr/>
              <p:nvPr/>
            </p:nvSpPr>
            <p:spPr>
              <a:xfrm>
                <a:off x="5004863" y="3849000"/>
                <a:ext cx="228700" cy="297950"/>
              </a:xfrm>
              <a:custGeom>
                <a:avLst/>
                <a:gdLst/>
                <a:ahLst/>
                <a:cxnLst/>
                <a:rect l="l" t="t" r="r" b="b"/>
                <a:pathLst>
                  <a:path w="9148" h="11918" extrusionOk="0">
                    <a:moveTo>
                      <a:pt x="2890" y="1"/>
                    </a:moveTo>
                    <a:cubicBezTo>
                      <a:pt x="2890" y="1"/>
                      <a:pt x="576" y="3441"/>
                      <a:pt x="300" y="5048"/>
                    </a:cubicBezTo>
                    <a:cubicBezTo>
                      <a:pt x="12" y="6642"/>
                      <a:pt x="0" y="9172"/>
                      <a:pt x="276" y="9388"/>
                    </a:cubicBezTo>
                    <a:cubicBezTo>
                      <a:pt x="540" y="9603"/>
                      <a:pt x="5216" y="11917"/>
                      <a:pt x="5216" y="11917"/>
                    </a:cubicBezTo>
                    <a:cubicBezTo>
                      <a:pt x="5216" y="11917"/>
                      <a:pt x="9148" y="8824"/>
                      <a:pt x="8488" y="3597"/>
                    </a:cubicBezTo>
                    <a:cubicBezTo>
                      <a:pt x="8165" y="1080"/>
                      <a:pt x="2890" y="1"/>
                      <a:pt x="2890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5"/>
              <p:cNvSpPr/>
              <p:nvPr/>
            </p:nvSpPr>
            <p:spPr>
              <a:xfrm>
                <a:off x="5167263" y="3902650"/>
                <a:ext cx="69900" cy="131400"/>
              </a:xfrm>
              <a:custGeom>
                <a:avLst/>
                <a:gdLst/>
                <a:ahLst/>
                <a:cxnLst/>
                <a:rect l="l" t="t" r="r" b="b"/>
                <a:pathLst>
                  <a:path w="2796" h="5256" extrusionOk="0">
                    <a:moveTo>
                      <a:pt x="1844" y="0"/>
                    </a:moveTo>
                    <a:cubicBezTo>
                      <a:pt x="1765" y="0"/>
                      <a:pt x="1686" y="22"/>
                      <a:pt x="1609" y="72"/>
                    </a:cubicBezTo>
                    <a:cubicBezTo>
                      <a:pt x="1078" y="427"/>
                      <a:pt x="0" y="5255"/>
                      <a:pt x="837" y="5255"/>
                    </a:cubicBezTo>
                    <a:cubicBezTo>
                      <a:pt x="850" y="5255"/>
                      <a:pt x="863" y="5254"/>
                      <a:pt x="877" y="5252"/>
                    </a:cubicBezTo>
                    <a:cubicBezTo>
                      <a:pt x="1741" y="5096"/>
                      <a:pt x="2796" y="816"/>
                      <a:pt x="2796" y="816"/>
                    </a:cubicBezTo>
                    <a:cubicBezTo>
                      <a:pt x="2796" y="816"/>
                      <a:pt x="2326" y="0"/>
                      <a:pt x="1844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45"/>
              <p:cNvSpPr/>
              <p:nvPr/>
            </p:nvSpPr>
            <p:spPr>
              <a:xfrm>
                <a:off x="5129538" y="3865375"/>
                <a:ext cx="80050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5173" extrusionOk="0">
                    <a:moveTo>
                      <a:pt x="2087" y="0"/>
                    </a:moveTo>
                    <a:cubicBezTo>
                      <a:pt x="1977" y="0"/>
                      <a:pt x="1871" y="26"/>
                      <a:pt x="1775" y="89"/>
                    </a:cubicBezTo>
                    <a:cubicBezTo>
                      <a:pt x="1224" y="460"/>
                      <a:pt x="1" y="5100"/>
                      <a:pt x="1236" y="5172"/>
                    </a:cubicBezTo>
                    <a:cubicBezTo>
                      <a:pt x="1238" y="5172"/>
                      <a:pt x="1240" y="5172"/>
                      <a:pt x="1243" y="5172"/>
                    </a:cubicBezTo>
                    <a:cubicBezTo>
                      <a:pt x="1869" y="5172"/>
                      <a:pt x="3202" y="580"/>
                      <a:pt x="3202" y="580"/>
                    </a:cubicBezTo>
                    <a:cubicBezTo>
                      <a:pt x="3202" y="580"/>
                      <a:pt x="2605" y="0"/>
                      <a:pt x="2087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45"/>
              <p:cNvSpPr/>
              <p:nvPr/>
            </p:nvSpPr>
            <p:spPr>
              <a:xfrm>
                <a:off x="5066838" y="3836875"/>
                <a:ext cx="104700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4188" h="6637" extrusionOk="0">
                    <a:moveTo>
                      <a:pt x="3076" y="1"/>
                    </a:moveTo>
                    <a:cubicBezTo>
                      <a:pt x="3006" y="1"/>
                      <a:pt x="2936" y="13"/>
                      <a:pt x="2868" y="42"/>
                    </a:cubicBezTo>
                    <a:cubicBezTo>
                      <a:pt x="2262" y="304"/>
                      <a:pt x="1" y="6637"/>
                      <a:pt x="1175" y="6637"/>
                    </a:cubicBezTo>
                    <a:cubicBezTo>
                      <a:pt x="1184" y="6637"/>
                      <a:pt x="1193" y="6636"/>
                      <a:pt x="1202" y="6636"/>
                    </a:cubicBezTo>
                    <a:cubicBezTo>
                      <a:pt x="2029" y="6564"/>
                      <a:pt x="4187" y="773"/>
                      <a:pt x="4187" y="773"/>
                    </a:cubicBezTo>
                    <a:cubicBezTo>
                      <a:pt x="4187" y="773"/>
                      <a:pt x="3622" y="1"/>
                      <a:pt x="3076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45"/>
              <p:cNvSpPr/>
              <p:nvPr/>
            </p:nvSpPr>
            <p:spPr>
              <a:xfrm>
                <a:off x="5031838" y="3819525"/>
                <a:ext cx="98025" cy="165950"/>
              </a:xfrm>
              <a:custGeom>
                <a:avLst/>
                <a:gdLst/>
                <a:ahLst/>
                <a:cxnLst/>
                <a:rect l="l" t="t" r="r" b="b"/>
                <a:pathLst>
                  <a:path w="3921" h="6638" extrusionOk="0">
                    <a:moveTo>
                      <a:pt x="2689" y="0"/>
                    </a:moveTo>
                    <a:cubicBezTo>
                      <a:pt x="2618" y="0"/>
                      <a:pt x="2549" y="13"/>
                      <a:pt x="2482" y="41"/>
                    </a:cubicBezTo>
                    <a:cubicBezTo>
                      <a:pt x="1871" y="304"/>
                      <a:pt x="0" y="6011"/>
                      <a:pt x="1067" y="6634"/>
                    </a:cubicBezTo>
                    <a:cubicBezTo>
                      <a:pt x="1071" y="6636"/>
                      <a:pt x="1075" y="6637"/>
                      <a:pt x="1079" y="6637"/>
                    </a:cubicBezTo>
                    <a:cubicBezTo>
                      <a:pt x="1409" y="6637"/>
                      <a:pt x="3921" y="796"/>
                      <a:pt x="3921" y="796"/>
                    </a:cubicBezTo>
                    <a:cubicBezTo>
                      <a:pt x="3921" y="796"/>
                      <a:pt x="3258" y="0"/>
                      <a:pt x="2689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45"/>
              <p:cNvSpPr/>
              <p:nvPr/>
            </p:nvSpPr>
            <p:spPr>
              <a:xfrm>
                <a:off x="5090288" y="3857550"/>
                <a:ext cx="35200" cy="57725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309" extrusionOk="0">
                    <a:moveTo>
                      <a:pt x="1202" y="1"/>
                    </a:moveTo>
                    <a:cubicBezTo>
                      <a:pt x="1152" y="1"/>
                      <a:pt x="1102" y="24"/>
                      <a:pt x="1067" y="78"/>
                    </a:cubicBezTo>
                    <a:lnTo>
                      <a:pt x="48" y="2056"/>
                    </a:lnTo>
                    <a:cubicBezTo>
                      <a:pt x="0" y="2140"/>
                      <a:pt x="36" y="2236"/>
                      <a:pt x="120" y="2284"/>
                    </a:cubicBezTo>
                    <a:cubicBezTo>
                      <a:pt x="144" y="2296"/>
                      <a:pt x="168" y="2296"/>
                      <a:pt x="204" y="2308"/>
                    </a:cubicBezTo>
                    <a:cubicBezTo>
                      <a:pt x="264" y="2296"/>
                      <a:pt x="324" y="2260"/>
                      <a:pt x="348" y="2212"/>
                    </a:cubicBezTo>
                    <a:lnTo>
                      <a:pt x="1367" y="222"/>
                    </a:lnTo>
                    <a:cubicBezTo>
                      <a:pt x="1407" y="100"/>
                      <a:pt x="1306" y="1"/>
                      <a:pt x="120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45"/>
              <p:cNvSpPr/>
              <p:nvPr/>
            </p:nvSpPr>
            <p:spPr>
              <a:xfrm>
                <a:off x="5131638" y="3879525"/>
                <a:ext cx="35100" cy="57925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2317" extrusionOk="0">
                    <a:moveTo>
                      <a:pt x="1215" y="0"/>
                    </a:moveTo>
                    <a:cubicBezTo>
                      <a:pt x="1152" y="0"/>
                      <a:pt x="1091" y="34"/>
                      <a:pt x="1056" y="86"/>
                    </a:cubicBezTo>
                    <a:lnTo>
                      <a:pt x="37" y="2076"/>
                    </a:lnTo>
                    <a:cubicBezTo>
                      <a:pt x="1" y="2160"/>
                      <a:pt x="37" y="2256"/>
                      <a:pt x="121" y="2304"/>
                    </a:cubicBezTo>
                    <a:cubicBezTo>
                      <a:pt x="133" y="2316"/>
                      <a:pt x="169" y="2316"/>
                      <a:pt x="192" y="2316"/>
                    </a:cubicBezTo>
                    <a:cubicBezTo>
                      <a:pt x="252" y="2316"/>
                      <a:pt x="312" y="2280"/>
                      <a:pt x="348" y="2232"/>
                    </a:cubicBezTo>
                    <a:lnTo>
                      <a:pt x="1355" y="242"/>
                    </a:lnTo>
                    <a:cubicBezTo>
                      <a:pt x="1403" y="158"/>
                      <a:pt x="1367" y="62"/>
                      <a:pt x="1283" y="14"/>
                    </a:cubicBezTo>
                    <a:cubicBezTo>
                      <a:pt x="1261" y="5"/>
                      <a:pt x="1238" y="0"/>
                      <a:pt x="121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5"/>
              <p:cNvSpPr/>
              <p:nvPr/>
            </p:nvSpPr>
            <p:spPr>
              <a:xfrm>
                <a:off x="5172713" y="3902350"/>
                <a:ext cx="35200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303" extrusionOk="0">
                    <a:moveTo>
                      <a:pt x="1200" y="1"/>
                    </a:moveTo>
                    <a:cubicBezTo>
                      <a:pt x="1151" y="1"/>
                      <a:pt x="1102" y="22"/>
                      <a:pt x="1067" y="72"/>
                    </a:cubicBezTo>
                    <a:lnTo>
                      <a:pt x="48" y="2063"/>
                    </a:lnTo>
                    <a:cubicBezTo>
                      <a:pt x="0" y="2146"/>
                      <a:pt x="36" y="2242"/>
                      <a:pt x="120" y="2290"/>
                    </a:cubicBezTo>
                    <a:cubicBezTo>
                      <a:pt x="144" y="2302"/>
                      <a:pt x="168" y="2302"/>
                      <a:pt x="192" y="2302"/>
                    </a:cubicBezTo>
                    <a:cubicBezTo>
                      <a:pt x="264" y="2302"/>
                      <a:pt x="324" y="2266"/>
                      <a:pt x="348" y="2206"/>
                    </a:cubicBezTo>
                    <a:lnTo>
                      <a:pt x="1367" y="228"/>
                    </a:lnTo>
                    <a:cubicBezTo>
                      <a:pt x="1408" y="98"/>
                      <a:pt x="1304" y="1"/>
                      <a:pt x="120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45"/>
              <p:cNvSpPr/>
              <p:nvPr/>
            </p:nvSpPr>
            <p:spPr>
              <a:xfrm>
                <a:off x="4993463" y="3851475"/>
                <a:ext cx="79275" cy="189675"/>
              </a:xfrm>
              <a:custGeom>
                <a:avLst/>
                <a:gdLst/>
                <a:ahLst/>
                <a:cxnLst/>
                <a:rect l="l" t="t" r="r" b="b"/>
                <a:pathLst>
                  <a:path w="3171" h="7587" extrusionOk="0">
                    <a:moveTo>
                      <a:pt x="2358" y="0"/>
                    </a:moveTo>
                    <a:cubicBezTo>
                      <a:pt x="2257" y="0"/>
                      <a:pt x="2124" y="21"/>
                      <a:pt x="1955" y="69"/>
                    </a:cubicBezTo>
                    <a:cubicBezTo>
                      <a:pt x="1955" y="69"/>
                      <a:pt x="1" y="969"/>
                      <a:pt x="25" y="1712"/>
                    </a:cubicBezTo>
                    <a:cubicBezTo>
                      <a:pt x="37" y="2743"/>
                      <a:pt x="528" y="7586"/>
                      <a:pt x="528" y="7586"/>
                    </a:cubicBezTo>
                    <a:cubicBezTo>
                      <a:pt x="528" y="7586"/>
                      <a:pt x="2051" y="3330"/>
                      <a:pt x="2075" y="2731"/>
                    </a:cubicBezTo>
                    <a:cubicBezTo>
                      <a:pt x="2075" y="2275"/>
                      <a:pt x="2063" y="1820"/>
                      <a:pt x="2015" y="1364"/>
                    </a:cubicBezTo>
                    <a:cubicBezTo>
                      <a:pt x="2015" y="1364"/>
                      <a:pt x="3171" y="0"/>
                      <a:pt x="2358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45"/>
              <p:cNvSpPr/>
              <p:nvPr/>
            </p:nvSpPr>
            <p:spPr>
              <a:xfrm>
                <a:off x="4713238" y="3714425"/>
                <a:ext cx="877000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35080" h="7554" extrusionOk="0">
                    <a:moveTo>
                      <a:pt x="17540" y="1"/>
                    </a:moveTo>
                    <a:cubicBezTo>
                      <a:pt x="7853" y="1"/>
                      <a:pt x="1" y="1691"/>
                      <a:pt x="1" y="3777"/>
                    </a:cubicBezTo>
                    <a:cubicBezTo>
                      <a:pt x="1" y="5863"/>
                      <a:pt x="7853" y="7553"/>
                      <a:pt x="17540" y="7553"/>
                    </a:cubicBezTo>
                    <a:cubicBezTo>
                      <a:pt x="27227" y="7553"/>
                      <a:pt x="35079" y="5863"/>
                      <a:pt x="35079" y="3777"/>
                    </a:cubicBezTo>
                    <a:cubicBezTo>
                      <a:pt x="35079" y="1691"/>
                      <a:pt x="27227" y="1"/>
                      <a:pt x="175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5"/>
              <p:cNvSpPr/>
              <p:nvPr/>
            </p:nvSpPr>
            <p:spPr>
              <a:xfrm>
                <a:off x="4893213" y="3825775"/>
                <a:ext cx="639575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25583" h="2465" extrusionOk="0">
                    <a:moveTo>
                      <a:pt x="25292" y="1"/>
                    </a:moveTo>
                    <a:cubicBezTo>
                      <a:pt x="25254" y="1"/>
                      <a:pt x="25213" y="13"/>
                      <a:pt x="25171" y="42"/>
                    </a:cubicBezTo>
                    <a:cubicBezTo>
                      <a:pt x="22448" y="1606"/>
                      <a:pt x="17289" y="2042"/>
                      <a:pt x="12373" y="2042"/>
                    </a:cubicBezTo>
                    <a:cubicBezTo>
                      <a:pt x="6207" y="2042"/>
                      <a:pt x="425" y="1356"/>
                      <a:pt x="318" y="1349"/>
                    </a:cubicBezTo>
                    <a:cubicBezTo>
                      <a:pt x="301" y="1345"/>
                      <a:pt x="284" y="1344"/>
                      <a:pt x="269" y="1344"/>
                    </a:cubicBezTo>
                    <a:cubicBezTo>
                      <a:pt x="36" y="1344"/>
                      <a:pt x="1" y="1734"/>
                      <a:pt x="270" y="1745"/>
                    </a:cubicBezTo>
                    <a:cubicBezTo>
                      <a:pt x="4287" y="2200"/>
                      <a:pt x="8315" y="2440"/>
                      <a:pt x="12355" y="2464"/>
                    </a:cubicBezTo>
                    <a:cubicBezTo>
                      <a:pt x="17318" y="2464"/>
                      <a:pt x="22557" y="2020"/>
                      <a:pt x="25375" y="390"/>
                    </a:cubicBezTo>
                    <a:cubicBezTo>
                      <a:pt x="25583" y="281"/>
                      <a:pt x="25472" y="1"/>
                      <a:pt x="252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45"/>
              <p:cNvSpPr/>
              <p:nvPr/>
            </p:nvSpPr>
            <p:spPr>
              <a:xfrm>
                <a:off x="5057913" y="3543900"/>
                <a:ext cx="125300" cy="277850"/>
              </a:xfrm>
              <a:custGeom>
                <a:avLst/>
                <a:gdLst/>
                <a:ahLst/>
                <a:cxnLst/>
                <a:rect l="l" t="t" r="r" b="b"/>
                <a:pathLst>
                  <a:path w="5012" h="11114" extrusionOk="0">
                    <a:moveTo>
                      <a:pt x="0" y="0"/>
                    </a:moveTo>
                    <a:lnTo>
                      <a:pt x="0" y="3705"/>
                    </a:lnTo>
                    <a:cubicBezTo>
                      <a:pt x="0" y="4951"/>
                      <a:pt x="912" y="5994"/>
                      <a:pt x="2134" y="6174"/>
                    </a:cubicBezTo>
                    <a:lnTo>
                      <a:pt x="2134" y="10059"/>
                    </a:lnTo>
                    <a:cubicBezTo>
                      <a:pt x="936" y="10095"/>
                      <a:pt x="24" y="10322"/>
                      <a:pt x="24" y="10586"/>
                    </a:cubicBezTo>
                    <a:cubicBezTo>
                      <a:pt x="24" y="10886"/>
                      <a:pt x="1139" y="11114"/>
                      <a:pt x="2506" y="11114"/>
                    </a:cubicBezTo>
                    <a:cubicBezTo>
                      <a:pt x="3873" y="11114"/>
                      <a:pt x="4976" y="10874"/>
                      <a:pt x="4976" y="10586"/>
                    </a:cubicBezTo>
                    <a:cubicBezTo>
                      <a:pt x="4976" y="10322"/>
                      <a:pt x="4065" y="10095"/>
                      <a:pt x="2866" y="10059"/>
                    </a:cubicBezTo>
                    <a:lnTo>
                      <a:pt x="2866" y="6174"/>
                    </a:lnTo>
                    <a:cubicBezTo>
                      <a:pt x="4101" y="5994"/>
                      <a:pt x="5000" y="4939"/>
                      <a:pt x="5012" y="3705"/>
                    </a:cubicBezTo>
                    <a:lnTo>
                      <a:pt x="50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45"/>
              <p:cNvSpPr/>
              <p:nvPr/>
            </p:nvSpPr>
            <p:spPr>
              <a:xfrm>
                <a:off x="5067188" y="3551075"/>
                <a:ext cx="102850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4114" h="5528" extrusionOk="0">
                    <a:moveTo>
                      <a:pt x="1" y="1"/>
                    </a:moveTo>
                    <a:cubicBezTo>
                      <a:pt x="0" y="2"/>
                      <a:pt x="0" y="2"/>
                      <a:pt x="1" y="3"/>
                    </a:cubicBezTo>
                    <a:lnTo>
                      <a:pt x="1" y="3"/>
                    </a:lnTo>
                    <a:lnTo>
                      <a:pt x="1" y="1"/>
                    </a:lnTo>
                    <a:close/>
                    <a:moveTo>
                      <a:pt x="4113" y="1"/>
                    </a:moveTo>
                    <a:cubicBezTo>
                      <a:pt x="4113" y="1"/>
                      <a:pt x="2259" y="27"/>
                      <a:pt x="1041" y="27"/>
                    </a:cubicBezTo>
                    <a:cubicBezTo>
                      <a:pt x="458" y="27"/>
                      <a:pt x="20" y="21"/>
                      <a:pt x="1" y="3"/>
                    </a:cubicBezTo>
                    <a:lnTo>
                      <a:pt x="1" y="3"/>
                    </a:lnTo>
                    <a:lnTo>
                      <a:pt x="1" y="3585"/>
                    </a:lnTo>
                    <a:cubicBezTo>
                      <a:pt x="1" y="3585"/>
                      <a:pt x="145" y="5528"/>
                      <a:pt x="2327" y="5528"/>
                    </a:cubicBezTo>
                    <a:cubicBezTo>
                      <a:pt x="2327" y="5528"/>
                      <a:pt x="4089" y="5204"/>
                      <a:pt x="4113" y="3837"/>
                    </a:cubicBezTo>
                    <a:lnTo>
                      <a:pt x="41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45"/>
              <p:cNvSpPr/>
              <p:nvPr/>
            </p:nvSpPr>
            <p:spPr>
              <a:xfrm>
                <a:off x="5074988" y="3551075"/>
                <a:ext cx="95050" cy="138500"/>
              </a:xfrm>
              <a:custGeom>
                <a:avLst/>
                <a:gdLst/>
                <a:ahLst/>
                <a:cxnLst/>
                <a:rect l="l" t="t" r="r" b="b"/>
                <a:pathLst>
                  <a:path w="3802" h="5540" extrusionOk="0">
                    <a:moveTo>
                      <a:pt x="3801" y="1"/>
                    </a:moveTo>
                    <a:cubicBezTo>
                      <a:pt x="3801" y="1"/>
                      <a:pt x="3154" y="4413"/>
                      <a:pt x="1044" y="4413"/>
                    </a:cubicBezTo>
                    <a:cubicBezTo>
                      <a:pt x="696" y="4413"/>
                      <a:pt x="348" y="4437"/>
                      <a:pt x="1" y="4497"/>
                    </a:cubicBezTo>
                    <a:cubicBezTo>
                      <a:pt x="301" y="5000"/>
                      <a:pt x="876" y="5540"/>
                      <a:pt x="2015" y="5540"/>
                    </a:cubicBezTo>
                    <a:cubicBezTo>
                      <a:pt x="2015" y="5540"/>
                      <a:pt x="3777" y="5216"/>
                      <a:pt x="3801" y="3849"/>
                    </a:cubicBezTo>
                    <a:lnTo>
                      <a:pt x="3801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45"/>
              <p:cNvSpPr/>
              <p:nvPr/>
            </p:nvSpPr>
            <p:spPr>
              <a:xfrm>
                <a:off x="4907163" y="3121000"/>
                <a:ext cx="119900" cy="697450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27898" extrusionOk="0">
                    <a:moveTo>
                      <a:pt x="1379" y="0"/>
                    </a:moveTo>
                    <a:lnTo>
                      <a:pt x="1379" y="6258"/>
                    </a:lnTo>
                    <a:lnTo>
                      <a:pt x="1679" y="6258"/>
                    </a:lnTo>
                    <a:cubicBezTo>
                      <a:pt x="755" y="6258"/>
                      <a:pt x="0" y="7001"/>
                      <a:pt x="0" y="7937"/>
                    </a:cubicBezTo>
                    <a:lnTo>
                      <a:pt x="0" y="27898"/>
                    </a:lnTo>
                    <a:lnTo>
                      <a:pt x="4796" y="27898"/>
                    </a:lnTo>
                    <a:lnTo>
                      <a:pt x="4796" y="7937"/>
                    </a:lnTo>
                    <a:cubicBezTo>
                      <a:pt x="4796" y="7013"/>
                      <a:pt x="4052" y="6258"/>
                      <a:pt x="3129" y="6258"/>
                    </a:cubicBezTo>
                    <a:lnTo>
                      <a:pt x="3537" y="6258"/>
                    </a:lnTo>
                    <a:lnTo>
                      <a:pt x="35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45"/>
              <p:cNvSpPr/>
              <p:nvPr/>
            </p:nvSpPr>
            <p:spPr>
              <a:xfrm>
                <a:off x="4914938" y="3428500"/>
                <a:ext cx="105525" cy="263775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0551" extrusionOk="0">
                    <a:moveTo>
                      <a:pt x="1" y="0"/>
                    </a:moveTo>
                    <a:lnTo>
                      <a:pt x="1" y="10550"/>
                    </a:lnTo>
                    <a:lnTo>
                      <a:pt x="4221" y="10550"/>
                    </a:lnTo>
                    <a:lnTo>
                      <a:pt x="422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45"/>
              <p:cNvSpPr/>
              <p:nvPr/>
            </p:nvSpPr>
            <p:spPr>
              <a:xfrm>
                <a:off x="4959613" y="3272050"/>
                <a:ext cx="4197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396" extrusionOk="0">
                    <a:moveTo>
                      <a:pt x="240" y="0"/>
                    </a:moveTo>
                    <a:cubicBezTo>
                      <a:pt x="0" y="0"/>
                      <a:pt x="0" y="348"/>
                      <a:pt x="240" y="348"/>
                    </a:cubicBezTo>
                    <a:lnTo>
                      <a:pt x="1439" y="396"/>
                    </a:lnTo>
                    <a:cubicBezTo>
                      <a:pt x="1679" y="396"/>
                      <a:pt x="1679" y="36"/>
                      <a:pt x="1439" y="36"/>
                    </a:cubicBezTo>
                    <a:lnTo>
                      <a:pt x="2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45"/>
              <p:cNvSpPr/>
              <p:nvPr/>
            </p:nvSpPr>
            <p:spPr>
              <a:xfrm>
                <a:off x="4932638" y="3421900"/>
                <a:ext cx="9652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3861" h="349" extrusionOk="0">
                    <a:moveTo>
                      <a:pt x="228" y="1"/>
                    </a:moveTo>
                    <a:cubicBezTo>
                      <a:pt x="0" y="1"/>
                      <a:pt x="0" y="348"/>
                      <a:pt x="228" y="348"/>
                    </a:cubicBezTo>
                    <a:lnTo>
                      <a:pt x="3621" y="348"/>
                    </a:lnTo>
                    <a:cubicBezTo>
                      <a:pt x="3861" y="348"/>
                      <a:pt x="3861" y="1"/>
                      <a:pt x="36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45"/>
              <p:cNvSpPr/>
              <p:nvPr/>
            </p:nvSpPr>
            <p:spPr>
              <a:xfrm>
                <a:off x="4932638" y="3693750"/>
                <a:ext cx="9652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3861" h="349" extrusionOk="0">
                    <a:moveTo>
                      <a:pt x="228" y="0"/>
                    </a:moveTo>
                    <a:cubicBezTo>
                      <a:pt x="0" y="0"/>
                      <a:pt x="0" y="348"/>
                      <a:pt x="228" y="348"/>
                    </a:cubicBezTo>
                    <a:lnTo>
                      <a:pt x="3621" y="348"/>
                    </a:lnTo>
                    <a:cubicBezTo>
                      <a:pt x="3861" y="348"/>
                      <a:pt x="3861" y="0"/>
                      <a:pt x="36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45"/>
              <p:cNvSpPr/>
              <p:nvPr/>
            </p:nvSpPr>
            <p:spPr>
              <a:xfrm>
                <a:off x="4936538" y="3147975"/>
                <a:ext cx="6565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360" extrusionOk="0">
                    <a:moveTo>
                      <a:pt x="228" y="0"/>
                    </a:moveTo>
                    <a:cubicBezTo>
                      <a:pt x="0" y="0"/>
                      <a:pt x="0" y="360"/>
                      <a:pt x="228" y="360"/>
                    </a:cubicBezTo>
                    <a:lnTo>
                      <a:pt x="2398" y="360"/>
                    </a:lnTo>
                    <a:cubicBezTo>
                      <a:pt x="2626" y="348"/>
                      <a:pt x="2626" y="0"/>
                      <a:pt x="23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45"/>
              <p:cNvSpPr/>
              <p:nvPr/>
            </p:nvSpPr>
            <p:spPr>
              <a:xfrm>
                <a:off x="6064963" y="5393150"/>
                <a:ext cx="1396100" cy="1379025"/>
              </a:xfrm>
              <a:custGeom>
                <a:avLst/>
                <a:gdLst/>
                <a:ahLst/>
                <a:cxnLst/>
                <a:rect l="l" t="t" r="r" b="b"/>
                <a:pathLst>
                  <a:path w="55844" h="55161" extrusionOk="0">
                    <a:moveTo>
                      <a:pt x="4196" y="0"/>
                    </a:moveTo>
                    <a:cubicBezTo>
                      <a:pt x="2242" y="13272"/>
                      <a:pt x="911" y="42548"/>
                      <a:pt x="0" y="54309"/>
                    </a:cubicBezTo>
                    <a:lnTo>
                      <a:pt x="25932" y="54692"/>
                    </a:lnTo>
                    <a:cubicBezTo>
                      <a:pt x="26136" y="52247"/>
                      <a:pt x="26303" y="33329"/>
                      <a:pt x="26495" y="31446"/>
                    </a:cubicBezTo>
                    <a:cubicBezTo>
                      <a:pt x="26351" y="31219"/>
                      <a:pt x="26507" y="30931"/>
                      <a:pt x="26783" y="30931"/>
                    </a:cubicBezTo>
                    <a:cubicBezTo>
                      <a:pt x="27047" y="30931"/>
                      <a:pt x="27203" y="31231"/>
                      <a:pt x="27047" y="31458"/>
                    </a:cubicBezTo>
                    <a:cubicBezTo>
                      <a:pt x="27179" y="33353"/>
                      <a:pt x="27418" y="52271"/>
                      <a:pt x="27670" y="54728"/>
                    </a:cubicBezTo>
                    <a:lnTo>
                      <a:pt x="55843" y="55160"/>
                    </a:lnTo>
                    <a:cubicBezTo>
                      <a:pt x="55304" y="43375"/>
                      <a:pt x="54309" y="14075"/>
                      <a:pt x="52774" y="743"/>
                    </a:cubicBezTo>
                    <a:lnTo>
                      <a:pt x="28485" y="468"/>
                    </a:lnTo>
                    <a:lnTo>
                      <a:pt x="41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45"/>
              <p:cNvSpPr/>
              <p:nvPr/>
            </p:nvSpPr>
            <p:spPr>
              <a:xfrm>
                <a:off x="6250188" y="2993700"/>
                <a:ext cx="899775" cy="859225"/>
              </a:xfrm>
              <a:custGeom>
                <a:avLst/>
                <a:gdLst/>
                <a:ahLst/>
                <a:cxnLst/>
                <a:rect l="l" t="t" r="r" b="b"/>
                <a:pathLst>
                  <a:path w="35991" h="34369" extrusionOk="0">
                    <a:moveTo>
                      <a:pt x="19298" y="1"/>
                    </a:moveTo>
                    <a:cubicBezTo>
                      <a:pt x="17970" y="1"/>
                      <a:pt x="16376" y="262"/>
                      <a:pt x="14483" y="956"/>
                    </a:cubicBezTo>
                    <a:cubicBezTo>
                      <a:pt x="13380" y="1352"/>
                      <a:pt x="12445" y="2155"/>
                      <a:pt x="11593" y="2970"/>
                    </a:cubicBezTo>
                    <a:cubicBezTo>
                      <a:pt x="10742" y="3797"/>
                      <a:pt x="10610" y="4241"/>
                      <a:pt x="10143" y="5308"/>
                    </a:cubicBezTo>
                    <a:cubicBezTo>
                      <a:pt x="10083" y="5440"/>
                      <a:pt x="10035" y="5572"/>
                      <a:pt x="9987" y="5715"/>
                    </a:cubicBezTo>
                    <a:cubicBezTo>
                      <a:pt x="9375" y="7346"/>
                      <a:pt x="8764" y="9600"/>
                      <a:pt x="8572" y="11326"/>
                    </a:cubicBezTo>
                    <a:cubicBezTo>
                      <a:pt x="8177" y="15103"/>
                      <a:pt x="7181" y="18999"/>
                      <a:pt x="4652" y="21828"/>
                    </a:cubicBezTo>
                    <a:cubicBezTo>
                      <a:pt x="3285" y="23351"/>
                      <a:pt x="1511" y="24538"/>
                      <a:pt x="456" y="26300"/>
                    </a:cubicBezTo>
                    <a:cubicBezTo>
                      <a:pt x="204" y="26720"/>
                      <a:pt x="0" y="27175"/>
                      <a:pt x="36" y="27667"/>
                    </a:cubicBezTo>
                    <a:cubicBezTo>
                      <a:pt x="84" y="28386"/>
                      <a:pt x="672" y="28950"/>
                      <a:pt x="1259" y="29381"/>
                    </a:cubicBezTo>
                    <a:cubicBezTo>
                      <a:pt x="3837" y="31335"/>
                      <a:pt x="7002" y="32342"/>
                      <a:pt x="10167" y="33038"/>
                    </a:cubicBezTo>
                    <a:cubicBezTo>
                      <a:pt x="14147" y="33925"/>
                      <a:pt x="18223" y="34368"/>
                      <a:pt x="22299" y="34368"/>
                    </a:cubicBezTo>
                    <a:cubicBezTo>
                      <a:pt x="24349" y="34368"/>
                      <a:pt x="26399" y="34272"/>
                      <a:pt x="28365" y="33721"/>
                    </a:cubicBezTo>
                    <a:cubicBezTo>
                      <a:pt x="30332" y="33182"/>
                      <a:pt x="32214" y="32174"/>
                      <a:pt x="33533" y="30616"/>
                    </a:cubicBezTo>
                    <a:cubicBezTo>
                      <a:pt x="35619" y="28146"/>
                      <a:pt x="35990" y="24370"/>
                      <a:pt x="34432" y="21541"/>
                    </a:cubicBezTo>
                    <a:cubicBezTo>
                      <a:pt x="33796" y="20390"/>
                      <a:pt x="32897" y="19419"/>
                      <a:pt x="32106" y="18387"/>
                    </a:cubicBezTo>
                    <a:cubicBezTo>
                      <a:pt x="31003" y="16925"/>
                      <a:pt x="30092" y="15318"/>
                      <a:pt x="29432" y="13604"/>
                    </a:cubicBezTo>
                    <a:cubicBezTo>
                      <a:pt x="28677" y="11662"/>
                      <a:pt x="27346" y="7742"/>
                      <a:pt x="26711" y="5739"/>
                    </a:cubicBezTo>
                    <a:cubicBezTo>
                      <a:pt x="26076" y="3737"/>
                      <a:pt x="26112" y="3605"/>
                      <a:pt x="24661" y="2083"/>
                    </a:cubicBezTo>
                    <a:cubicBezTo>
                      <a:pt x="24024" y="1405"/>
                      <a:pt x="22376" y="1"/>
                      <a:pt x="1929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45"/>
              <p:cNvSpPr/>
              <p:nvPr/>
            </p:nvSpPr>
            <p:spPr>
              <a:xfrm>
                <a:off x="6105113" y="3613025"/>
                <a:ext cx="1277125" cy="1894225"/>
              </a:xfrm>
              <a:custGeom>
                <a:avLst/>
                <a:gdLst/>
                <a:ahLst/>
                <a:cxnLst/>
                <a:rect l="l" t="t" r="r" b="b"/>
                <a:pathLst>
                  <a:path w="51085" h="75769" extrusionOk="0">
                    <a:moveTo>
                      <a:pt x="31476" y="0"/>
                    </a:moveTo>
                    <a:cubicBezTo>
                      <a:pt x="22832" y="0"/>
                      <a:pt x="9508" y="940"/>
                      <a:pt x="9508" y="940"/>
                    </a:cubicBezTo>
                    <a:cubicBezTo>
                      <a:pt x="9508" y="940"/>
                      <a:pt x="1463" y="2738"/>
                      <a:pt x="516" y="8564"/>
                    </a:cubicBezTo>
                    <a:cubicBezTo>
                      <a:pt x="1" y="11729"/>
                      <a:pt x="2458" y="72692"/>
                      <a:pt x="2458" y="72692"/>
                    </a:cubicBezTo>
                    <a:cubicBezTo>
                      <a:pt x="2458" y="72692"/>
                      <a:pt x="13712" y="75769"/>
                      <a:pt x="27635" y="75769"/>
                    </a:cubicBezTo>
                    <a:cubicBezTo>
                      <a:pt x="35124" y="75769"/>
                      <a:pt x="43386" y="74878"/>
                      <a:pt x="51084" y="72140"/>
                    </a:cubicBezTo>
                    <a:lnTo>
                      <a:pt x="48291" y="12449"/>
                    </a:lnTo>
                    <a:cubicBezTo>
                      <a:pt x="47991" y="6095"/>
                      <a:pt x="43136" y="856"/>
                      <a:pt x="36806" y="208"/>
                    </a:cubicBezTo>
                    <a:lnTo>
                      <a:pt x="36602" y="184"/>
                    </a:lnTo>
                    <a:cubicBezTo>
                      <a:pt x="35318" y="53"/>
                      <a:pt x="33529" y="0"/>
                      <a:pt x="314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45"/>
              <p:cNvSpPr/>
              <p:nvPr/>
            </p:nvSpPr>
            <p:spPr>
              <a:xfrm>
                <a:off x="6128788" y="4397775"/>
                <a:ext cx="1233375" cy="514350"/>
              </a:xfrm>
              <a:custGeom>
                <a:avLst/>
                <a:gdLst/>
                <a:ahLst/>
                <a:cxnLst/>
                <a:rect l="l" t="t" r="r" b="b"/>
                <a:pathLst>
                  <a:path w="49335" h="2057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01" y="9268"/>
                      <a:pt x="456" y="12145"/>
                      <a:pt x="768" y="20166"/>
                    </a:cubicBezTo>
                    <a:cubicBezTo>
                      <a:pt x="2161" y="20229"/>
                      <a:pt x="3495" y="20258"/>
                      <a:pt x="4772" y="20258"/>
                    </a:cubicBezTo>
                    <a:cubicBezTo>
                      <a:pt x="23603" y="20258"/>
                      <a:pt x="30116" y="13864"/>
                      <a:pt x="30644" y="13864"/>
                    </a:cubicBezTo>
                    <a:cubicBezTo>
                      <a:pt x="30654" y="13864"/>
                      <a:pt x="30662" y="13867"/>
                      <a:pt x="30668" y="13872"/>
                    </a:cubicBezTo>
                    <a:cubicBezTo>
                      <a:pt x="33689" y="16557"/>
                      <a:pt x="46109" y="19315"/>
                      <a:pt x="49334" y="20573"/>
                    </a:cubicBezTo>
                    <a:lnTo>
                      <a:pt x="48903" y="14207"/>
                    </a:lnTo>
                    <a:lnTo>
                      <a:pt x="43879" y="10887"/>
                    </a:lnTo>
                    <a:lnTo>
                      <a:pt x="23858" y="4221"/>
                    </a:lnTo>
                    <a:lnTo>
                      <a:pt x="6679" y="4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45"/>
              <p:cNvSpPr/>
              <p:nvPr/>
            </p:nvSpPr>
            <p:spPr>
              <a:xfrm>
                <a:off x="6495063" y="4331850"/>
                <a:ext cx="865000" cy="585975"/>
              </a:xfrm>
              <a:custGeom>
                <a:avLst/>
                <a:gdLst/>
                <a:ahLst/>
                <a:cxnLst/>
                <a:rect l="l" t="t" r="r" b="b"/>
                <a:pathLst>
                  <a:path w="34600" h="23439" extrusionOk="0">
                    <a:moveTo>
                      <a:pt x="0" y="0"/>
                    </a:moveTo>
                    <a:lnTo>
                      <a:pt x="4208" y="8392"/>
                    </a:lnTo>
                    <a:cubicBezTo>
                      <a:pt x="4208" y="8392"/>
                      <a:pt x="16508" y="17911"/>
                      <a:pt x="34599" y="23438"/>
                    </a:cubicBezTo>
                    <a:lnTo>
                      <a:pt x="33712" y="5527"/>
                    </a:lnTo>
                    <a:lnTo>
                      <a:pt x="22766" y="3309"/>
                    </a:lnTo>
                    <a:lnTo>
                      <a:pt x="11197" y="16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45"/>
              <p:cNvSpPr/>
              <p:nvPr/>
            </p:nvSpPr>
            <p:spPr>
              <a:xfrm>
                <a:off x="6143788" y="4740050"/>
                <a:ext cx="1224050" cy="368675"/>
              </a:xfrm>
              <a:custGeom>
                <a:avLst/>
                <a:gdLst/>
                <a:ahLst/>
                <a:cxnLst/>
                <a:rect l="l" t="t" r="r" b="b"/>
                <a:pathLst>
                  <a:path w="48962" h="14747" extrusionOk="0">
                    <a:moveTo>
                      <a:pt x="30080" y="1"/>
                    </a:moveTo>
                    <a:cubicBezTo>
                      <a:pt x="30080" y="1"/>
                      <a:pt x="29073" y="588"/>
                      <a:pt x="28977" y="636"/>
                    </a:cubicBezTo>
                    <a:cubicBezTo>
                      <a:pt x="19380" y="5898"/>
                      <a:pt x="10565" y="6875"/>
                      <a:pt x="5344" y="6875"/>
                    </a:cubicBezTo>
                    <a:cubicBezTo>
                      <a:pt x="2262" y="6875"/>
                      <a:pt x="432" y="6535"/>
                      <a:pt x="432" y="6535"/>
                    </a:cubicBezTo>
                    <a:lnTo>
                      <a:pt x="0" y="3346"/>
                    </a:lnTo>
                    <a:lnTo>
                      <a:pt x="0" y="3346"/>
                    </a:lnTo>
                    <a:cubicBezTo>
                      <a:pt x="108" y="6295"/>
                      <a:pt x="204" y="9136"/>
                      <a:pt x="312" y="11786"/>
                    </a:cubicBezTo>
                    <a:cubicBezTo>
                      <a:pt x="1345" y="11870"/>
                      <a:pt x="2365" y="11909"/>
                      <a:pt x="3369" y="11909"/>
                    </a:cubicBezTo>
                    <a:cubicBezTo>
                      <a:pt x="17408" y="11909"/>
                      <a:pt x="28329" y="4245"/>
                      <a:pt x="28329" y="4245"/>
                    </a:cubicBezTo>
                    <a:cubicBezTo>
                      <a:pt x="32202" y="10611"/>
                      <a:pt x="43939" y="13692"/>
                      <a:pt x="48962" y="14747"/>
                    </a:cubicBezTo>
                    <a:cubicBezTo>
                      <a:pt x="48962" y="14747"/>
                      <a:pt x="48746" y="6954"/>
                      <a:pt x="48614" y="6918"/>
                    </a:cubicBezTo>
                    <a:cubicBezTo>
                      <a:pt x="37765" y="3849"/>
                      <a:pt x="30080" y="1"/>
                      <a:pt x="30080" y="1"/>
                    </a:cubicBezTo>
                    <a:close/>
                  </a:path>
                </a:pathLst>
              </a:custGeom>
              <a:solidFill>
                <a:srgbClr val="342524">
                  <a:alpha val="497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45"/>
              <p:cNvSpPr/>
              <p:nvPr/>
            </p:nvSpPr>
            <p:spPr>
              <a:xfrm>
                <a:off x="6572088" y="3405125"/>
                <a:ext cx="309325" cy="365375"/>
              </a:xfrm>
              <a:custGeom>
                <a:avLst/>
                <a:gdLst/>
                <a:ahLst/>
                <a:cxnLst/>
                <a:rect l="l" t="t" r="r" b="b"/>
                <a:pathLst>
                  <a:path w="12373" h="14615" extrusionOk="0">
                    <a:moveTo>
                      <a:pt x="1247" y="0"/>
                    </a:moveTo>
                    <a:cubicBezTo>
                      <a:pt x="600" y="3741"/>
                      <a:pt x="552" y="7421"/>
                      <a:pt x="0" y="8404"/>
                    </a:cubicBezTo>
                    <a:cubicBezTo>
                      <a:pt x="0" y="8404"/>
                      <a:pt x="1221" y="14615"/>
                      <a:pt x="6303" y="14615"/>
                    </a:cubicBezTo>
                    <a:cubicBezTo>
                      <a:pt x="6308" y="14615"/>
                      <a:pt x="6313" y="14615"/>
                      <a:pt x="6318" y="14614"/>
                    </a:cubicBezTo>
                    <a:cubicBezTo>
                      <a:pt x="8740" y="14614"/>
                      <a:pt x="12372" y="12025"/>
                      <a:pt x="11881" y="8225"/>
                    </a:cubicBezTo>
                    <a:cubicBezTo>
                      <a:pt x="11653" y="6462"/>
                      <a:pt x="11054" y="5084"/>
                      <a:pt x="10406" y="36"/>
                    </a:cubicBezTo>
                    <a:lnTo>
                      <a:pt x="1247" y="0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45"/>
              <p:cNvSpPr/>
              <p:nvPr/>
            </p:nvSpPr>
            <p:spPr>
              <a:xfrm>
                <a:off x="6596663" y="3405125"/>
                <a:ext cx="239500" cy="148975"/>
              </a:xfrm>
              <a:custGeom>
                <a:avLst/>
                <a:gdLst/>
                <a:ahLst/>
                <a:cxnLst/>
                <a:rect l="l" t="t" r="r" b="b"/>
                <a:pathLst>
                  <a:path w="9580" h="5959" extrusionOk="0">
                    <a:moveTo>
                      <a:pt x="264" y="0"/>
                    </a:moveTo>
                    <a:cubicBezTo>
                      <a:pt x="192" y="432"/>
                      <a:pt x="96" y="947"/>
                      <a:pt x="0" y="1499"/>
                    </a:cubicBezTo>
                    <a:cubicBezTo>
                      <a:pt x="228" y="2206"/>
                      <a:pt x="576" y="2878"/>
                      <a:pt x="1019" y="3477"/>
                    </a:cubicBezTo>
                    <a:cubicBezTo>
                      <a:pt x="2290" y="5107"/>
                      <a:pt x="3669" y="5803"/>
                      <a:pt x="4688" y="5959"/>
                    </a:cubicBezTo>
                    <a:cubicBezTo>
                      <a:pt x="5707" y="5815"/>
                      <a:pt x="7109" y="5131"/>
                      <a:pt x="8404" y="3513"/>
                    </a:cubicBezTo>
                    <a:cubicBezTo>
                      <a:pt x="8932" y="2818"/>
                      <a:pt x="9327" y="2038"/>
                      <a:pt x="9579" y="1211"/>
                    </a:cubicBezTo>
                    <a:cubicBezTo>
                      <a:pt x="9531" y="816"/>
                      <a:pt x="9471" y="420"/>
                      <a:pt x="9435" y="36"/>
                    </a:cubicBezTo>
                    <a:lnTo>
                      <a:pt x="264" y="0"/>
                    </a:lnTo>
                    <a:close/>
                  </a:path>
                </a:pathLst>
              </a:custGeom>
              <a:solidFill>
                <a:srgbClr val="E08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45"/>
              <p:cNvSpPr/>
              <p:nvPr/>
            </p:nvSpPr>
            <p:spPr>
              <a:xfrm>
                <a:off x="6560213" y="3105675"/>
                <a:ext cx="300225" cy="404375"/>
              </a:xfrm>
              <a:custGeom>
                <a:avLst/>
                <a:gdLst/>
                <a:ahLst/>
                <a:cxnLst/>
                <a:rect l="l" t="t" r="r" b="b"/>
                <a:pathLst>
                  <a:path w="12009" h="16175" extrusionOk="0">
                    <a:moveTo>
                      <a:pt x="5060" y="1"/>
                    </a:moveTo>
                    <a:cubicBezTo>
                      <a:pt x="0" y="1"/>
                      <a:pt x="583" y="5397"/>
                      <a:pt x="583" y="5397"/>
                    </a:cubicBezTo>
                    <a:cubicBezTo>
                      <a:pt x="583" y="5397"/>
                      <a:pt x="391" y="11007"/>
                      <a:pt x="2489" y="13693"/>
                    </a:cubicBezTo>
                    <a:cubicBezTo>
                      <a:pt x="3760" y="15311"/>
                      <a:pt x="5151" y="16018"/>
                      <a:pt x="6158" y="16174"/>
                    </a:cubicBezTo>
                    <a:cubicBezTo>
                      <a:pt x="7177" y="16018"/>
                      <a:pt x="8579" y="15335"/>
                      <a:pt x="9874" y="13717"/>
                    </a:cubicBezTo>
                    <a:cubicBezTo>
                      <a:pt x="12008" y="11067"/>
                      <a:pt x="11912" y="5456"/>
                      <a:pt x="11912" y="5456"/>
                    </a:cubicBezTo>
                    <a:cubicBezTo>
                      <a:pt x="11912" y="5456"/>
                      <a:pt x="11945" y="9"/>
                      <a:pt x="6734" y="9"/>
                    </a:cubicBezTo>
                    <a:cubicBezTo>
                      <a:pt x="6479" y="9"/>
                      <a:pt x="6211" y="22"/>
                      <a:pt x="5930" y="50"/>
                    </a:cubicBezTo>
                    <a:cubicBezTo>
                      <a:pt x="5623" y="16"/>
                      <a:pt x="5333" y="1"/>
                      <a:pt x="5060" y="1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45"/>
              <p:cNvSpPr/>
              <p:nvPr/>
            </p:nvSpPr>
            <p:spPr>
              <a:xfrm>
                <a:off x="6581963" y="3291375"/>
                <a:ext cx="270075" cy="218675"/>
              </a:xfrm>
              <a:custGeom>
                <a:avLst/>
                <a:gdLst/>
                <a:ahLst/>
                <a:cxnLst/>
                <a:rect l="l" t="t" r="r" b="b"/>
                <a:pathLst>
                  <a:path w="10803" h="8747" extrusionOk="0">
                    <a:moveTo>
                      <a:pt x="5502" y="1"/>
                    </a:moveTo>
                    <a:cubicBezTo>
                      <a:pt x="4987" y="1"/>
                      <a:pt x="4500" y="327"/>
                      <a:pt x="4257" y="642"/>
                    </a:cubicBezTo>
                    <a:cubicBezTo>
                      <a:pt x="3274" y="1901"/>
                      <a:pt x="61" y="1841"/>
                      <a:pt x="1" y="1853"/>
                    </a:cubicBezTo>
                    <a:cubicBezTo>
                      <a:pt x="252" y="3411"/>
                      <a:pt x="708" y="5102"/>
                      <a:pt x="1619" y="6265"/>
                    </a:cubicBezTo>
                    <a:cubicBezTo>
                      <a:pt x="2890" y="7883"/>
                      <a:pt x="4281" y="8590"/>
                      <a:pt x="5288" y="8746"/>
                    </a:cubicBezTo>
                    <a:cubicBezTo>
                      <a:pt x="6091" y="8626"/>
                      <a:pt x="7134" y="8159"/>
                      <a:pt x="8177" y="7176"/>
                    </a:cubicBezTo>
                    <a:cubicBezTo>
                      <a:pt x="9903" y="5665"/>
                      <a:pt x="10802" y="2632"/>
                      <a:pt x="10683" y="1961"/>
                    </a:cubicBezTo>
                    <a:lnTo>
                      <a:pt x="10695" y="1901"/>
                    </a:lnTo>
                    <a:lnTo>
                      <a:pt x="10695" y="1901"/>
                    </a:lnTo>
                    <a:cubicBezTo>
                      <a:pt x="10323" y="2025"/>
                      <a:pt x="9946" y="2078"/>
                      <a:pt x="9578" y="2078"/>
                    </a:cubicBezTo>
                    <a:cubicBezTo>
                      <a:pt x="8211" y="2078"/>
                      <a:pt x="6979" y="1349"/>
                      <a:pt x="6714" y="858"/>
                    </a:cubicBezTo>
                    <a:cubicBezTo>
                      <a:pt x="6373" y="223"/>
                      <a:pt x="5928" y="1"/>
                      <a:pt x="5502" y="1"/>
                    </a:cubicBezTo>
                    <a:close/>
                  </a:path>
                </a:pathLst>
              </a:custGeom>
              <a:solidFill>
                <a:srgbClr val="E7E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45"/>
              <p:cNvSpPr/>
              <p:nvPr/>
            </p:nvSpPr>
            <p:spPr>
              <a:xfrm>
                <a:off x="6544213" y="3254000"/>
                <a:ext cx="3747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3348" extrusionOk="0">
                    <a:moveTo>
                      <a:pt x="657" y="0"/>
                    </a:moveTo>
                    <a:cubicBezTo>
                      <a:pt x="529" y="0"/>
                      <a:pt x="412" y="31"/>
                      <a:pt x="348" y="123"/>
                    </a:cubicBezTo>
                    <a:cubicBezTo>
                      <a:pt x="156" y="399"/>
                      <a:pt x="0" y="1514"/>
                      <a:pt x="516" y="2281"/>
                    </a:cubicBezTo>
                    <a:cubicBezTo>
                      <a:pt x="779" y="2688"/>
                      <a:pt x="1103" y="3048"/>
                      <a:pt x="1499" y="3348"/>
                    </a:cubicBezTo>
                    <a:lnTo>
                      <a:pt x="1211" y="123"/>
                    </a:lnTo>
                    <a:cubicBezTo>
                      <a:pt x="1211" y="123"/>
                      <a:pt x="913" y="0"/>
                      <a:pt x="657" y="0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45"/>
              <p:cNvSpPr/>
              <p:nvPr/>
            </p:nvSpPr>
            <p:spPr>
              <a:xfrm>
                <a:off x="6849613" y="3255200"/>
                <a:ext cx="38400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3348" extrusionOk="0">
                    <a:moveTo>
                      <a:pt x="896" y="0"/>
                    </a:moveTo>
                    <a:cubicBezTo>
                      <a:pt x="640" y="0"/>
                      <a:pt x="336" y="123"/>
                      <a:pt x="336" y="123"/>
                    </a:cubicBezTo>
                    <a:lnTo>
                      <a:pt x="1" y="3348"/>
                    </a:lnTo>
                    <a:cubicBezTo>
                      <a:pt x="396" y="3048"/>
                      <a:pt x="732" y="2688"/>
                      <a:pt x="996" y="2281"/>
                    </a:cubicBezTo>
                    <a:cubicBezTo>
                      <a:pt x="1535" y="1526"/>
                      <a:pt x="1379" y="399"/>
                      <a:pt x="1199" y="123"/>
                    </a:cubicBezTo>
                    <a:cubicBezTo>
                      <a:pt x="1140" y="31"/>
                      <a:pt x="1024" y="0"/>
                      <a:pt x="896" y="0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45"/>
              <p:cNvSpPr/>
              <p:nvPr/>
            </p:nvSpPr>
            <p:spPr>
              <a:xfrm>
                <a:off x="6537313" y="3063325"/>
                <a:ext cx="341400" cy="193150"/>
              </a:xfrm>
              <a:custGeom>
                <a:avLst/>
                <a:gdLst/>
                <a:ahLst/>
                <a:cxnLst/>
                <a:rect l="l" t="t" r="r" b="b"/>
                <a:pathLst>
                  <a:path w="13656" h="7726" extrusionOk="0">
                    <a:moveTo>
                      <a:pt x="8414" y="1"/>
                    </a:moveTo>
                    <a:cubicBezTo>
                      <a:pt x="7708" y="1"/>
                      <a:pt x="7004" y="120"/>
                      <a:pt x="6342" y="365"/>
                    </a:cubicBezTo>
                    <a:cubicBezTo>
                      <a:pt x="5923" y="521"/>
                      <a:pt x="5515" y="713"/>
                      <a:pt x="5084" y="796"/>
                    </a:cubicBezTo>
                    <a:cubicBezTo>
                      <a:pt x="4919" y="822"/>
                      <a:pt x="4754" y="831"/>
                      <a:pt x="4587" y="831"/>
                    </a:cubicBezTo>
                    <a:cubicBezTo>
                      <a:pt x="4267" y="831"/>
                      <a:pt x="3944" y="799"/>
                      <a:pt x="3624" y="799"/>
                    </a:cubicBezTo>
                    <a:cubicBezTo>
                      <a:pt x="3490" y="799"/>
                      <a:pt x="3357" y="805"/>
                      <a:pt x="3225" y="820"/>
                    </a:cubicBezTo>
                    <a:cubicBezTo>
                      <a:pt x="2410" y="928"/>
                      <a:pt x="1691" y="1396"/>
                      <a:pt x="1103" y="1947"/>
                    </a:cubicBezTo>
                    <a:cubicBezTo>
                      <a:pt x="636" y="2403"/>
                      <a:pt x="216" y="2918"/>
                      <a:pt x="84" y="3554"/>
                    </a:cubicBezTo>
                    <a:cubicBezTo>
                      <a:pt x="0" y="3949"/>
                      <a:pt x="12" y="4369"/>
                      <a:pt x="108" y="4765"/>
                    </a:cubicBezTo>
                    <a:cubicBezTo>
                      <a:pt x="232" y="5401"/>
                      <a:pt x="916" y="7113"/>
                      <a:pt x="1522" y="7113"/>
                    </a:cubicBezTo>
                    <a:cubicBezTo>
                      <a:pt x="1738" y="7113"/>
                      <a:pt x="1944" y="6896"/>
                      <a:pt x="2110" y="6335"/>
                    </a:cubicBezTo>
                    <a:cubicBezTo>
                      <a:pt x="2230" y="5904"/>
                      <a:pt x="2206" y="5460"/>
                      <a:pt x="2314" y="5028"/>
                    </a:cubicBezTo>
                    <a:cubicBezTo>
                      <a:pt x="2542" y="4165"/>
                      <a:pt x="3237" y="3518"/>
                      <a:pt x="4113" y="3362"/>
                    </a:cubicBezTo>
                    <a:cubicBezTo>
                      <a:pt x="4168" y="3347"/>
                      <a:pt x="4223" y="3340"/>
                      <a:pt x="4277" y="3340"/>
                    </a:cubicBezTo>
                    <a:cubicBezTo>
                      <a:pt x="4353" y="3340"/>
                      <a:pt x="4426" y="3353"/>
                      <a:pt x="4496" y="3374"/>
                    </a:cubicBezTo>
                    <a:cubicBezTo>
                      <a:pt x="4498" y="3375"/>
                      <a:pt x="4500" y="3375"/>
                      <a:pt x="4504" y="3375"/>
                    </a:cubicBezTo>
                    <a:cubicBezTo>
                      <a:pt x="4671" y="3375"/>
                      <a:pt x="6688" y="2612"/>
                      <a:pt x="8220" y="2612"/>
                    </a:cubicBezTo>
                    <a:cubicBezTo>
                      <a:pt x="9145" y="2612"/>
                      <a:pt x="9893" y="2890"/>
                      <a:pt x="9951" y="3782"/>
                    </a:cubicBezTo>
                    <a:cubicBezTo>
                      <a:pt x="9999" y="4621"/>
                      <a:pt x="11186" y="4873"/>
                      <a:pt x="11533" y="5628"/>
                    </a:cubicBezTo>
                    <a:cubicBezTo>
                      <a:pt x="11881" y="6383"/>
                      <a:pt x="12193" y="7198"/>
                      <a:pt x="12852" y="7726"/>
                    </a:cubicBezTo>
                    <a:cubicBezTo>
                      <a:pt x="13655" y="6695"/>
                      <a:pt x="13643" y="5292"/>
                      <a:pt x="13608" y="3997"/>
                    </a:cubicBezTo>
                    <a:cubicBezTo>
                      <a:pt x="13596" y="3506"/>
                      <a:pt x="13572" y="3014"/>
                      <a:pt x="13380" y="2571"/>
                    </a:cubicBezTo>
                    <a:cubicBezTo>
                      <a:pt x="13212" y="2223"/>
                      <a:pt x="12984" y="1923"/>
                      <a:pt x="12696" y="1672"/>
                    </a:cubicBezTo>
                    <a:cubicBezTo>
                      <a:pt x="11563" y="588"/>
                      <a:pt x="9985" y="1"/>
                      <a:pt x="84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45"/>
              <p:cNvSpPr/>
              <p:nvPr/>
            </p:nvSpPr>
            <p:spPr>
              <a:xfrm>
                <a:off x="6667088" y="3252250"/>
                <a:ext cx="15300" cy="3122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49" extrusionOk="0">
                    <a:moveTo>
                      <a:pt x="326" y="1"/>
                    </a:moveTo>
                    <a:cubicBezTo>
                      <a:pt x="174" y="1"/>
                      <a:pt x="36" y="272"/>
                      <a:pt x="12" y="613"/>
                    </a:cubicBezTo>
                    <a:cubicBezTo>
                      <a:pt x="0" y="960"/>
                      <a:pt x="108" y="1236"/>
                      <a:pt x="264" y="1248"/>
                    </a:cubicBezTo>
                    <a:cubicBezTo>
                      <a:pt x="268" y="1248"/>
                      <a:pt x="271" y="1248"/>
                      <a:pt x="274" y="1248"/>
                    </a:cubicBezTo>
                    <a:cubicBezTo>
                      <a:pt x="426" y="1248"/>
                      <a:pt x="564" y="977"/>
                      <a:pt x="588" y="636"/>
                    </a:cubicBezTo>
                    <a:cubicBezTo>
                      <a:pt x="612" y="301"/>
                      <a:pt x="492" y="13"/>
                      <a:pt x="336" y="1"/>
                    </a:cubicBezTo>
                    <a:cubicBezTo>
                      <a:pt x="333" y="1"/>
                      <a:pt x="330" y="1"/>
                      <a:pt x="326" y="1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45"/>
              <p:cNvSpPr/>
              <p:nvPr/>
            </p:nvSpPr>
            <p:spPr>
              <a:xfrm>
                <a:off x="6605938" y="3196000"/>
                <a:ext cx="94600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1496" extrusionOk="0">
                    <a:moveTo>
                      <a:pt x="1947" y="1"/>
                    </a:moveTo>
                    <a:cubicBezTo>
                      <a:pt x="1621" y="1"/>
                      <a:pt x="1282" y="96"/>
                      <a:pt x="984" y="369"/>
                    </a:cubicBezTo>
                    <a:cubicBezTo>
                      <a:pt x="1" y="1268"/>
                      <a:pt x="600" y="1496"/>
                      <a:pt x="756" y="1496"/>
                    </a:cubicBezTo>
                    <a:cubicBezTo>
                      <a:pt x="882" y="1487"/>
                      <a:pt x="1913" y="968"/>
                      <a:pt x="2624" y="968"/>
                    </a:cubicBezTo>
                    <a:cubicBezTo>
                      <a:pt x="2857" y="968"/>
                      <a:pt x="3056" y="1024"/>
                      <a:pt x="3178" y="1172"/>
                    </a:cubicBezTo>
                    <a:cubicBezTo>
                      <a:pt x="3178" y="1172"/>
                      <a:pt x="3196" y="1174"/>
                      <a:pt x="3224" y="1174"/>
                    </a:cubicBezTo>
                    <a:cubicBezTo>
                      <a:pt x="3369" y="1174"/>
                      <a:pt x="3783" y="1124"/>
                      <a:pt x="3382" y="501"/>
                    </a:cubicBezTo>
                    <a:cubicBezTo>
                      <a:pt x="3382" y="501"/>
                      <a:pt x="2696" y="1"/>
                      <a:pt x="1947" y="1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45"/>
              <p:cNvSpPr/>
              <p:nvPr/>
            </p:nvSpPr>
            <p:spPr>
              <a:xfrm>
                <a:off x="6753713" y="3253475"/>
                <a:ext cx="1470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247" extrusionOk="0">
                    <a:moveTo>
                      <a:pt x="276" y="0"/>
                    </a:moveTo>
                    <a:cubicBezTo>
                      <a:pt x="120" y="0"/>
                      <a:pt x="0" y="288"/>
                      <a:pt x="0" y="635"/>
                    </a:cubicBezTo>
                    <a:cubicBezTo>
                      <a:pt x="12" y="971"/>
                      <a:pt x="144" y="1247"/>
                      <a:pt x="300" y="1247"/>
                    </a:cubicBezTo>
                    <a:cubicBezTo>
                      <a:pt x="468" y="1247"/>
                      <a:pt x="588" y="959"/>
                      <a:pt x="576" y="611"/>
                    </a:cubicBezTo>
                    <a:cubicBezTo>
                      <a:pt x="564" y="276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45"/>
              <p:cNvSpPr/>
              <p:nvPr/>
            </p:nvSpPr>
            <p:spPr>
              <a:xfrm>
                <a:off x="6736213" y="3197800"/>
                <a:ext cx="93650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3746" h="1533" extrusionOk="0">
                    <a:moveTo>
                      <a:pt x="1827" y="0"/>
                    </a:moveTo>
                    <a:cubicBezTo>
                      <a:pt x="1096" y="0"/>
                      <a:pt x="424" y="465"/>
                      <a:pt x="424" y="465"/>
                    </a:cubicBezTo>
                    <a:cubicBezTo>
                      <a:pt x="1" y="1070"/>
                      <a:pt x="417" y="1140"/>
                      <a:pt x="560" y="1140"/>
                    </a:cubicBezTo>
                    <a:cubicBezTo>
                      <a:pt x="587" y="1140"/>
                      <a:pt x="604" y="1138"/>
                      <a:pt x="604" y="1136"/>
                    </a:cubicBezTo>
                    <a:cubicBezTo>
                      <a:pt x="722" y="999"/>
                      <a:pt x="907" y="946"/>
                      <a:pt x="1124" y="946"/>
                    </a:cubicBezTo>
                    <a:cubicBezTo>
                      <a:pt x="1835" y="946"/>
                      <a:pt x="2885" y="1513"/>
                      <a:pt x="3014" y="1532"/>
                    </a:cubicBezTo>
                    <a:cubicBezTo>
                      <a:pt x="3018" y="1532"/>
                      <a:pt x="3022" y="1532"/>
                      <a:pt x="3027" y="1532"/>
                    </a:cubicBezTo>
                    <a:cubicBezTo>
                      <a:pt x="3200" y="1532"/>
                      <a:pt x="3745" y="1304"/>
                      <a:pt x="2822" y="393"/>
                    </a:cubicBezTo>
                    <a:cubicBezTo>
                      <a:pt x="2518" y="100"/>
                      <a:pt x="2166" y="0"/>
                      <a:pt x="1827" y="0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45"/>
              <p:cNvSpPr/>
              <p:nvPr/>
            </p:nvSpPr>
            <p:spPr>
              <a:xfrm>
                <a:off x="5715013" y="3682350"/>
                <a:ext cx="723725" cy="1225425"/>
              </a:xfrm>
              <a:custGeom>
                <a:avLst/>
                <a:gdLst/>
                <a:ahLst/>
                <a:cxnLst/>
                <a:rect l="l" t="t" r="r" b="b"/>
                <a:pathLst>
                  <a:path w="28949" h="49017" extrusionOk="0">
                    <a:moveTo>
                      <a:pt x="20724" y="1"/>
                    </a:moveTo>
                    <a:cubicBezTo>
                      <a:pt x="20724" y="1"/>
                      <a:pt x="7261" y="8944"/>
                      <a:pt x="1590" y="37597"/>
                    </a:cubicBezTo>
                    <a:cubicBezTo>
                      <a:pt x="1" y="45658"/>
                      <a:pt x="11569" y="49016"/>
                      <a:pt x="23142" y="49016"/>
                    </a:cubicBezTo>
                    <a:cubicBezTo>
                      <a:pt x="25098" y="49016"/>
                      <a:pt x="27055" y="48920"/>
                      <a:pt x="28948" y="48735"/>
                    </a:cubicBezTo>
                    <a:lnTo>
                      <a:pt x="2072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5"/>
              <p:cNvSpPr/>
              <p:nvPr/>
            </p:nvSpPr>
            <p:spPr>
              <a:xfrm>
                <a:off x="5715013" y="4375600"/>
                <a:ext cx="723725" cy="532175"/>
              </a:xfrm>
              <a:custGeom>
                <a:avLst/>
                <a:gdLst/>
                <a:ahLst/>
                <a:cxnLst/>
                <a:rect l="l" t="t" r="r" b="b"/>
                <a:pathLst>
                  <a:path w="28949" h="21287" extrusionOk="0">
                    <a:moveTo>
                      <a:pt x="4048" y="1"/>
                    </a:moveTo>
                    <a:cubicBezTo>
                      <a:pt x="3065" y="3250"/>
                      <a:pt x="2249" y="6546"/>
                      <a:pt x="1590" y="9867"/>
                    </a:cubicBezTo>
                    <a:cubicBezTo>
                      <a:pt x="1" y="17928"/>
                      <a:pt x="11569" y="21286"/>
                      <a:pt x="23142" y="21286"/>
                    </a:cubicBezTo>
                    <a:cubicBezTo>
                      <a:pt x="25098" y="21286"/>
                      <a:pt x="27055" y="21190"/>
                      <a:pt x="28948" y="21005"/>
                    </a:cubicBezTo>
                    <a:lnTo>
                      <a:pt x="25723" y="1907"/>
                    </a:lnTo>
                    <a:lnTo>
                      <a:pt x="23230" y="1367"/>
                    </a:lnTo>
                    <a:lnTo>
                      <a:pt x="4048" y="1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45"/>
              <p:cNvSpPr/>
              <p:nvPr/>
            </p:nvSpPr>
            <p:spPr>
              <a:xfrm>
                <a:off x="6286138" y="4164575"/>
                <a:ext cx="42300" cy="22515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9006" extrusionOk="0">
                    <a:moveTo>
                      <a:pt x="1481" y="1"/>
                    </a:moveTo>
                    <a:cubicBezTo>
                      <a:pt x="1381" y="1"/>
                      <a:pt x="1296" y="92"/>
                      <a:pt x="1296" y="193"/>
                    </a:cubicBezTo>
                    <a:cubicBezTo>
                      <a:pt x="1296" y="241"/>
                      <a:pt x="1200" y="5420"/>
                      <a:pt x="37" y="8741"/>
                    </a:cubicBezTo>
                    <a:cubicBezTo>
                      <a:pt x="1" y="8837"/>
                      <a:pt x="61" y="8957"/>
                      <a:pt x="169" y="8993"/>
                    </a:cubicBezTo>
                    <a:cubicBezTo>
                      <a:pt x="193" y="8993"/>
                      <a:pt x="205" y="9005"/>
                      <a:pt x="229" y="9005"/>
                    </a:cubicBezTo>
                    <a:cubicBezTo>
                      <a:pt x="313" y="9005"/>
                      <a:pt x="385" y="8945"/>
                      <a:pt x="421" y="8873"/>
                    </a:cubicBezTo>
                    <a:cubicBezTo>
                      <a:pt x="1595" y="5492"/>
                      <a:pt x="1691" y="253"/>
                      <a:pt x="1691" y="205"/>
                    </a:cubicBezTo>
                    <a:cubicBezTo>
                      <a:pt x="1691" y="86"/>
                      <a:pt x="1607" y="2"/>
                      <a:pt x="1500" y="2"/>
                    </a:cubicBezTo>
                    <a:cubicBezTo>
                      <a:pt x="1493" y="1"/>
                      <a:pt x="1487" y="1"/>
                      <a:pt x="148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45"/>
              <p:cNvSpPr/>
              <p:nvPr/>
            </p:nvSpPr>
            <p:spPr>
              <a:xfrm>
                <a:off x="6961413" y="3693150"/>
                <a:ext cx="737975" cy="1201875"/>
              </a:xfrm>
              <a:custGeom>
                <a:avLst/>
                <a:gdLst/>
                <a:ahLst/>
                <a:cxnLst/>
                <a:rect l="l" t="t" r="r" b="b"/>
                <a:pathLst>
                  <a:path w="29519" h="48075" extrusionOk="0">
                    <a:moveTo>
                      <a:pt x="9543" y="0"/>
                    </a:moveTo>
                    <a:lnTo>
                      <a:pt x="0" y="42620"/>
                    </a:lnTo>
                    <a:cubicBezTo>
                      <a:pt x="6773" y="46436"/>
                      <a:pt x="12906" y="48074"/>
                      <a:pt x="17748" y="48074"/>
                    </a:cubicBezTo>
                    <a:cubicBezTo>
                      <a:pt x="25137" y="48074"/>
                      <a:pt x="29518" y="44259"/>
                      <a:pt x="28569" y="38544"/>
                    </a:cubicBezTo>
                    <a:cubicBezTo>
                      <a:pt x="23786" y="9723"/>
                      <a:pt x="9543" y="0"/>
                      <a:pt x="95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45"/>
              <p:cNvSpPr/>
              <p:nvPr/>
            </p:nvSpPr>
            <p:spPr>
              <a:xfrm>
                <a:off x="7324663" y="4471525"/>
                <a:ext cx="374250" cy="446900"/>
              </a:xfrm>
              <a:custGeom>
                <a:avLst/>
                <a:gdLst/>
                <a:ahLst/>
                <a:cxnLst/>
                <a:rect l="l" t="t" r="r" b="b"/>
                <a:pathLst>
                  <a:path w="14970" h="17876" extrusionOk="0">
                    <a:moveTo>
                      <a:pt x="1" y="0"/>
                    </a:moveTo>
                    <a:lnTo>
                      <a:pt x="1367" y="17479"/>
                    </a:lnTo>
                    <a:lnTo>
                      <a:pt x="1367" y="17803"/>
                    </a:lnTo>
                    <a:cubicBezTo>
                      <a:pt x="1907" y="17852"/>
                      <a:pt x="2435" y="17875"/>
                      <a:pt x="2950" y="17875"/>
                    </a:cubicBezTo>
                    <a:cubicBezTo>
                      <a:pt x="10298" y="17875"/>
                      <a:pt x="14969" y="13059"/>
                      <a:pt x="14039" y="7457"/>
                    </a:cubicBezTo>
                    <a:cubicBezTo>
                      <a:pt x="13536" y="4364"/>
                      <a:pt x="13368" y="2829"/>
                      <a:pt x="12649" y="1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45"/>
              <p:cNvSpPr/>
              <p:nvPr/>
            </p:nvSpPr>
            <p:spPr>
              <a:xfrm>
                <a:off x="7324663" y="4471525"/>
                <a:ext cx="374250" cy="446900"/>
              </a:xfrm>
              <a:custGeom>
                <a:avLst/>
                <a:gdLst/>
                <a:ahLst/>
                <a:cxnLst/>
                <a:rect l="l" t="t" r="r" b="b"/>
                <a:pathLst>
                  <a:path w="14970" h="17876" extrusionOk="0">
                    <a:moveTo>
                      <a:pt x="1" y="0"/>
                    </a:moveTo>
                    <a:lnTo>
                      <a:pt x="1367" y="17479"/>
                    </a:lnTo>
                    <a:lnTo>
                      <a:pt x="1367" y="17803"/>
                    </a:lnTo>
                    <a:cubicBezTo>
                      <a:pt x="1907" y="17852"/>
                      <a:pt x="2435" y="17875"/>
                      <a:pt x="2950" y="17875"/>
                    </a:cubicBezTo>
                    <a:cubicBezTo>
                      <a:pt x="10298" y="17875"/>
                      <a:pt x="14969" y="13059"/>
                      <a:pt x="14039" y="7457"/>
                    </a:cubicBezTo>
                    <a:cubicBezTo>
                      <a:pt x="13536" y="4364"/>
                      <a:pt x="13368" y="2829"/>
                      <a:pt x="12649" y="1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45"/>
              <p:cNvSpPr/>
              <p:nvPr/>
            </p:nvSpPr>
            <p:spPr>
              <a:xfrm>
                <a:off x="6884988" y="4411875"/>
                <a:ext cx="473050" cy="494275"/>
              </a:xfrm>
              <a:custGeom>
                <a:avLst/>
                <a:gdLst/>
                <a:ahLst/>
                <a:cxnLst/>
                <a:rect l="l" t="t" r="r" b="b"/>
                <a:pathLst>
                  <a:path w="18922" h="19771" extrusionOk="0">
                    <a:moveTo>
                      <a:pt x="6126" y="0"/>
                    </a:moveTo>
                    <a:lnTo>
                      <a:pt x="0" y="12229"/>
                    </a:lnTo>
                    <a:cubicBezTo>
                      <a:pt x="5325" y="16022"/>
                      <a:pt x="18136" y="19770"/>
                      <a:pt x="18884" y="19770"/>
                    </a:cubicBezTo>
                    <a:cubicBezTo>
                      <a:pt x="18910" y="19770"/>
                      <a:pt x="18921" y="19766"/>
                      <a:pt x="18918" y="19758"/>
                    </a:cubicBezTo>
                    <a:lnTo>
                      <a:pt x="17743" y="2350"/>
                    </a:lnTo>
                    <a:cubicBezTo>
                      <a:pt x="17743" y="2350"/>
                      <a:pt x="13200" y="2326"/>
                      <a:pt x="13104" y="2278"/>
                    </a:cubicBezTo>
                    <a:cubicBezTo>
                      <a:pt x="10826" y="1355"/>
                      <a:pt x="8500" y="600"/>
                      <a:pt x="6126" y="0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45"/>
              <p:cNvSpPr/>
              <p:nvPr/>
            </p:nvSpPr>
            <p:spPr>
              <a:xfrm>
                <a:off x="7212263" y="4468825"/>
                <a:ext cx="446300" cy="73450"/>
              </a:xfrm>
              <a:custGeom>
                <a:avLst/>
                <a:gdLst/>
                <a:ahLst/>
                <a:cxnLst/>
                <a:rect l="l" t="t" r="r" b="b"/>
                <a:pathLst>
                  <a:path w="17852" h="2938" extrusionOk="0">
                    <a:moveTo>
                      <a:pt x="1" y="0"/>
                    </a:moveTo>
                    <a:lnTo>
                      <a:pt x="1284" y="1007"/>
                    </a:lnTo>
                    <a:lnTo>
                      <a:pt x="17852" y="2937"/>
                    </a:lnTo>
                    <a:lnTo>
                      <a:pt x="17169" y="9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08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45"/>
              <p:cNvSpPr/>
              <p:nvPr/>
            </p:nvSpPr>
            <p:spPr>
              <a:xfrm>
                <a:off x="7143638" y="4326450"/>
                <a:ext cx="534425" cy="146275"/>
              </a:xfrm>
              <a:custGeom>
                <a:avLst/>
                <a:gdLst/>
                <a:ahLst/>
                <a:cxnLst/>
                <a:rect l="l" t="t" r="r" b="b"/>
                <a:pathLst>
                  <a:path w="21377" h="5851" extrusionOk="0">
                    <a:moveTo>
                      <a:pt x="19974" y="0"/>
                    </a:moveTo>
                    <a:lnTo>
                      <a:pt x="0" y="1715"/>
                    </a:lnTo>
                    <a:lnTo>
                      <a:pt x="1151" y="4328"/>
                    </a:lnTo>
                    <a:lnTo>
                      <a:pt x="2770" y="5827"/>
                    </a:lnTo>
                    <a:lnTo>
                      <a:pt x="21376" y="5851"/>
                    </a:lnTo>
                    <a:lnTo>
                      <a:pt x="19974" y="0"/>
                    </a:lnTo>
                    <a:close/>
                  </a:path>
                </a:pathLst>
              </a:custGeom>
              <a:solidFill>
                <a:srgbClr val="342524">
                  <a:alpha val="497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45"/>
              <p:cNvSpPr/>
              <p:nvPr/>
            </p:nvSpPr>
            <p:spPr>
              <a:xfrm>
                <a:off x="5753563" y="4297975"/>
                <a:ext cx="537400" cy="162475"/>
              </a:xfrm>
              <a:custGeom>
                <a:avLst/>
                <a:gdLst/>
                <a:ahLst/>
                <a:cxnLst/>
                <a:rect l="l" t="t" r="r" b="b"/>
                <a:pathLst>
                  <a:path w="21496" h="6499" extrusionOk="0">
                    <a:moveTo>
                      <a:pt x="1571" y="1"/>
                    </a:moveTo>
                    <a:lnTo>
                      <a:pt x="0" y="5803"/>
                    </a:lnTo>
                    <a:lnTo>
                      <a:pt x="18067" y="6498"/>
                    </a:lnTo>
                    <a:lnTo>
                      <a:pt x="20261" y="4904"/>
                    </a:lnTo>
                    <a:lnTo>
                      <a:pt x="21496" y="2326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0975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45"/>
              <p:cNvSpPr/>
              <p:nvPr/>
            </p:nvSpPr>
            <p:spPr>
              <a:xfrm>
                <a:off x="7057313" y="4163400"/>
                <a:ext cx="142700" cy="290450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11618" extrusionOk="0">
                    <a:moveTo>
                      <a:pt x="648" y="1"/>
                    </a:moveTo>
                    <a:cubicBezTo>
                      <a:pt x="540" y="1"/>
                      <a:pt x="444" y="85"/>
                      <a:pt x="444" y="192"/>
                    </a:cubicBezTo>
                    <a:cubicBezTo>
                      <a:pt x="432" y="264"/>
                      <a:pt x="1" y="7494"/>
                      <a:pt x="5312" y="11582"/>
                    </a:cubicBezTo>
                    <a:cubicBezTo>
                      <a:pt x="5348" y="11606"/>
                      <a:pt x="5396" y="11618"/>
                      <a:pt x="5432" y="11618"/>
                    </a:cubicBezTo>
                    <a:cubicBezTo>
                      <a:pt x="5623" y="11618"/>
                      <a:pt x="5707" y="11378"/>
                      <a:pt x="5563" y="11258"/>
                    </a:cubicBezTo>
                    <a:cubicBezTo>
                      <a:pt x="408" y="7314"/>
                      <a:pt x="840" y="288"/>
                      <a:pt x="840" y="216"/>
                    </a:cubicBezTo>
                    <a:cubicBezTo>
                      <a:pt x="852" y="109"/>
                      <a:pt x="768" y="13"/>
                      <a:pt x="6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45"/>
              <p:cNvSpPr/>
              <p:nvPr/>
            </p:nvSpPr>
            <p:spPr>
              <a:xfrm>
                <a:off x="6150988" y="4322700"/>
                <a:ext cx="452875" cy="223100"/>
              </a:xfrm>
              <a:custGeom>
                <a:avLst/>
                <a:gdLst/>
                <a:ahLst/>
                <a:cxnLst/>
                <a:rect l="l" t="t" r="r" b="b"/>
                <a:pathLst>
                  <a:path w="18115" h="8924" extrusionOk="0">
                    <a:moveTo>
                      <a:pt x="9141" y="0"/>
                    </a:moveTo>
                    <a:cubicBezTo>
                      <a:pt x="7960" y="0"/>
                      <a:pt x="6810" y="117"/>
                      <a:pt x="6042" y="462"/>
                    </a:cubicBezTo>
                    <a:cubicBezTo>
                      <a:pt x="3908" y="1409"/>
                      <a:pt x="0" y="7500"/>
                      <a:pt x="0" y="7500"/>
                    </a:cubicBezTo>
                    <a:cubicBezTo>
                      <a:pt x="0" y="7500"/>
                      <a:pt x="1177" y="7366"/>
                      <a:pt x="2851" y="7366"/>
                    </a:cubicBezTo>
                    <a:cubicBezTo>
                      <a:pt x="4142" y="7366"/>
                      <a:pt x="5730" y="7445"/>
                      <a:pt x="7301" y="7727"/>
                    </a:cubicBezTo>
                    <a:cubicBezTo>
                      <a:pt x="12344" y="8638"/>
                      <a:pt x="15316" y="8923"/>
                      <a:pt x="16831" y="8923"/>
                    </a:cubicBezTo>
                    <a:cubicBezTo>
                      <a:pt x="17690" y="8923"/>
                      <a:pt x="18080" y="8832"/>
                      <a:pt x="18115" y="8710"/>
                    </a:cubicBezTo>
                    <a:cubicBezTo>
                      <a:pt x="18115" y="8710"/>
                      <a:pt x="14578" y="810"/>
                      <a:pt x="13739" y="486"/>
                    </a:cubicBezTo>
                    <a:cubicBezTo>
                      <a:pt x="13440" y="371"/>
                      <a:pt x="11243" y="0"/>
                      <a:pt x="9141" y="0"/>
                    </a:cubicBezTo>
                    <a:close/>
                  </a:path>
                </a:pathLst>
              </a:custGeom>
              <a:solidFill>
                <a:srgbClr val="A5AF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45"/>
              <p:cNvSpPr/>
              <p:nvPr/>
            </p:nvSpPr>
            <p:spPr>
              <a:xfrm>
                <a:off x="6147388" y="4422575"/>
                <a:ext cx="242775" cy="118800"/>
              </a:xfrm>
              <a:custGeom>
                <a:avLst/>
                <a:gdLst/>
                <a:ahLst/>
                <a:cxnLst/>
                <a:rect l="l" t="t" r="r" b="b"/>
                <a:pathLst>
                  <a:path w="9711" h="4752" extrusionOk="0">
                    <a:moveTo>
                      <a:pt x="8502" y="0"/>
                    </a:moveTo>
                    <a:cubicBezTo>
                      <a:pt x="6102" y="0"/>
                      <a:pt x="487" y="2795"/>
                      <a:pt x="264" y="3564"/>
                    </a:cubicBezTo>
                    <a:cubicBezTo>
                      <a:pt x="0" y="4476"/>
                      <a:pt x="2722" y="4751"/>
                      <a:pt x="2722" y="4751"/>
                    </a:cubicBezTo>
                    <a:cubicBezTo>
                      <a:pt x="2722" y="4751"/>
                      <a:pt x="9711" y="675"/>
                      <a:pt x="9447" y="316"/>
                    </a:cubicBezTo>
                    <a:cubicBezTo>
                      <a:pt x="9277" y="95"/>
                      <a:pt x="8944" y="0"/>
                      <a:pt x="8502" y="0"/>
                    </a:cubicBezTo>
                    <a:close/>
                  </a:path>
                </a:pathLst>
              </a:custGeom>
              <a:solidFill>
                <a:srgbClr val="A5AF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45"/>
              <p:cNvSpPr/>
              <p:nvPr/>
            </p:nvSpPr>
            <p:spPr>
              <a:xfrm>
                <a:off x="6916163" y="4319275"/>
                <a:ext cx="282150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11286" h="4968" extrusionOk="0">
                    <a:moveTo>
                      <a:pt x="7173" y="0"/>
                    </a:moveTo>
                    <a:cubicBezTo>
                      <a:pt x="5706" y="0"/>
                      <a:pt x="4400" y="264"/>
                      <a:pt x="4400" y="264"/>
                    </a:cubicBezTo>
                    <a:cubicBezTo>
                      <a:pt x="4400" y="264"/>
                      <a:pt x="1714" y="2757"/>
                      <a:pt x="60" y="2949"/>
                    </a:cubicBezTo>
                    <a:cubicBezTo>
                      <a:pt x="0" y="2949"/>
                      <a:pt x="3753" y="3285"/>
                      <a:pt x="4676" y="3548"/>
                    </a:cubicBezTo>
                    <a:cubicBezTo>
                      <a:pt x="5155" y="3680"/>
                      <a:pt x="9327" y="4819"/>
                      <a:pt x="9327" y="4819"/>
                    </a:cubicBezTo>
                    <a:cubicBezTo>
                      <a:pt x="9327" y="4819"/>
                      <a:pt x="9578" y="4967"/>
                      <a:pt x="9896" y="4967"/>
                    </a:cubicBezTo>
                    <a:cubicBezTo>
                      <a:pt x="10413" y="4967"/>
                      <a:pt x="11108" y="4577"/>
                      <a:pt x="11197" y="2529"/>
                    </a:cubicBezTo>
                    <a:cubicBezTo>
                      <a:pt x="11286" y="451"/>
                      <a:pt x="9091" y="0"/>
                      <a:pt x="71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45"/>
              <p:cNvSpPr/>
              <p:nvPr/>
            </p:nvSpPr>
            <p:spPr>
              <a:xfrm>
                <a:off x="7025238" y="4207475"/>
                <a:ext cx="158275" cy="1621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485" extrusionOk="0">
                    <a:moveTo>
                      <a:pt x="4929" y="0"/>
                    </a:moveTo>
                    <a:cubicBezTo>
                      <a:pt x="3595" y="0"/>
                      <a:pt x="1" y="4819"/>
                      <a:pt x="1" y="4819"/>
                    </a:cubicBezTo>
                    <a:cubicBezTo>
                      <a:pt x="1" y="4819"/>
                      <a:pt x="198" y="6485"/>
                      <a:pt x="1032" y="6485"/>
                    </a:cubicBezTo>
                    <a:cubicBezTo>
                      <a:pt x="1071" y="6485"/>
                      <a:pt x="1111" y="6481"/>
                      <a:pt x="1152" y="6474"/>
                    </a:cubicBezTo>
                    <a:cubicBezTo>
                      <a:pt x="2087" y="6306"/>
                      <a:pt x="6331" y="312"/>
                      <a:pt x="5036" y="12"/>
                    </a:cubicBezTo>
                    <a:cubicBezTo>
                      <a:pt x="5002" y="4"/>
                      <a:pt x="4966" y="0"/>
                      <a:pt x="49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45"/>
              <p:cNvSpPr/>
              <p:nvPr/>
            </p:nvSpPr>
            <p:spPr>
              <a:xfrm>
                <a:off x="7090288" y="4201225"/>
                <a:ext cx="169975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6799" h="6486" extrusionOk="0">
                    <a:moveTo>
                      <a:pt x="5089" y="0"/>
                    </a:moveTo>
                    <a:cubicBezTo>
                      <a:pt x="4064" y="0"/>
                      <a:pt x="0" y="5009"/>
                      <a:pt x="0" y="5009"/>
                    </a:cubicBezTo>
                    <a:cubicBezTo>
                      <a:pt x="0" y="5009"/>
                      <a:pt x="615" y="6486"/>
                      <a:pt x="1475" y="6486"/>
                    </a:cubicBezTo>
                    <a:cubicBezTo>
                      <a:pt x="1523" y="6486"/>
                      <a:pt x="1570" y="6481"/>
                      <a:pt x="1619" y="6472"/>
                    </a:cubicBezTo>
                    <a:cubicBezTo>
                      <a:pt x="2554" y="6292"/>
                      <a:pt x="6798" y="813"/>
                      <a:pt x="5192" y="22"/>
                    </a:cubicBezTo>
                    <a:cubicBezTo>
                      <a:pt x="5162" y="7"/>
                      <a:pt x="5127" y="0"/>
                      <a:pt x="50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45"/>
              <p:cNvSpPr/>
              <p:nvPr/>
            </p:nvSpPr>
            <p:spPr>
              <a:xfrm>
                <a:off x="7079488" y="4261325"/>
                <a:ext cx="223925" cy="174250"/>
              </a:xfrm>
              <a:custGeom>
                <a:avLst/>
                <a:gdLst/>
                <a:ahLst/>
                <a:cxnLst/>
                <a:rect l="l" t="t" r="r" b="b"/>
                <a:pathLst>
                  <a:path w="8957" h="6970" extrusionOk="0">
                    <a:moveTo>
                      <a:pt x="7148" y="1"/>
                    </a:moveTo>
                    <a:cubicBezTo>
                      <a:pt x="5791" y="1"/>
                      <a:pt x="1" y="6130"/>
                      <a:pt x="1" y="6130"/>
                    </a:cubicBezTo>
                    <a:cubicBezTo>
                      <a:pt x="1" y="6130"/>
                      <a:pt x="1490" y="6969"/>
                      <a:pt x="2439" y="6969"/>
                    </a:cubicBezTo>
                    <a:cubicBezTo>
                      <a:pt x="2445" y="6969"/>
                      <a:pt x="2452" y="6969"/>
                      <a:pt x="2459" y="6969"/>
                    </a:cubicBezTo>
                    <a:cubicBezTo>
                      <a:pt x="3418" y="6969"/>
                      <a:pt x="8956" y="579"/>
                      <a:pt x="7254" y="16"/>
                    </a:cubicBezTo>
                    <a:cubicBezTo>
                      <a:pt x="7223" y="6"/>
                      <a:pt x="7187" y="1"/>
                      <a:pt x="71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45"/>
              <p:cNvSpPr/>
              <p:nvPr/>
            </p:nvSpPr>
            <p:spPr>
              <a:xfrm>
                <a:off x="7137638" y="4328150"/>
                <a:ext cx="154375" cy="131075"/>
              </a:xfrm>
              <a:custGeom>
                <a:avLst/>
                <a:gdLst/>
                <a:ahLst/>
                <a:cxnLst/>
                <a:rect l="l" t="t" r="r" b="b"/>
                <a:pathLst>
                  <a:path w="6175" h="5243" extrusionOk="0">
                    <a:moveTo>
                      <a:pt x="5203" y="1"/>
                    </a:moveTo>
                    <a:cubicBezTo>
                      <a:pt x="4048" y="1"/>
                      <a:pt x="1" y="4272"/>
                      <a:pt x="1" y="4272"/>
                    </a:cubicBezTo>
                    <a:cubicBezTo>
                      <a:pt x="1" y="4272"/>
                      <a:pt x="165" y="4812"/>
                      <a:pt x="1085" y="4812"/>
                    </a:cubicBezTo>
                    <a:cubicBezTo>
                      <a:pt x="1095" y="4812"/>
                      <a:pt x="1105" y="4812"/>
                      <a:pt x="1116" y="4812"/>
                    </a:cubicBezTo>
                    <a:cubicBezTo>
                      <a:pt x="1322" y="4812"/>
                      <a:pt x="1664" y="5243"/>
                      <a:pt x="2123" y="5243"/>
                    </a:cubicBezTo>
                    <a:cubicBezTo>
                      <a:pt x="2331" y="5243"/>
                      <a:pt x="2563" y="5154"/>
                      <a:pt x="2818" y="4896"/>
                    </a:cubicBezTo>
                    <a:cubicBezTo>
                      <a:pt x="4628" y="3074"/>
                      <a:pt x="6175" y="1071"/>
                      <a:pt x="5432" y="100"/>
                    </a:cubicBezTo>
                    <a:cubicBezTo>
                      <a:pt x="5379" y="32"/>
                      <a:pt x="5302" y="1"/>
                      <a:pt x="52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45"/>
              <p:cNvSpPr/>
              <p:nvPr/>
            </p:nvSpPr>
            <p:spPr>
              <a:xfrm>
                <a:off x="6592363" y="4530600"/>
                <a:ext cx="776675" cy="383625"/>
              </a:xfrm>
              <a:custGeom>
                <a:avLst/>
                <a:gdLst/>
                <a:ahLst/>
                <a:cxnLst/>
                <a:rect l="l" t="t" r="r" b="b"/>
                <a:pathLst>
                  <a:path w="31067" h="15345" extrusionOk="0">
                    <a:moveTo>
                      <a:pt x="278" y="0"/>
                    </a:moveTo>
                    <a:cubicBezTo>
                      <a:pt x="134" y="0"/>
                      <a:pt x="0" y="168"/>
                      <a:pt x="100" y="322"/>
                    </a:cubicBezTo>
                    <a:cubicBezTo>
                      <a:pt x="184" y="418"/>
                      <a:pt x="2018" y="2684"/>
                      <a:pt x="6730" y="5693"/>
                    </a:cubicBezTo>
                    <a:cubicBezTo>
                      <a:pt x="11070" y="8451"/>
                      <a:pt x="18755" y="12371"/>
                      <a:pt x="30743" y="15344"/>
                    </a:cubicBezTo>
                    <a:lnTo>
                      <a:pt x="30791" y="15344"/>
                    </a:lnTo>
                    <a:cubicBezTo>
                      <a:pt x="31031" y="15344"/>
                      <a:pt x="31067" y="15009"/>
                      <a:pt x="30839" y="14949"/>
                    </a:cubicBezTo>
                    <a:cubicBezTo>
                      <a:pt x="18922" y="11999"/>
                      <a:pt x="11286" y="8103"/>
                      <a:pt x="6970" y="5358"/>
                    </a:cubicBezTo>
                    <a:cubicBezTo>
                      <a:pt x="2306" y="2385"/>
                      <a:pt x="436" y="83"/>
                      <a:pt x="412" y="59"/>
                    </a:cubicBezTo>
                    <a:cubicBezTo>
                      <a:pt x="371" y="18"/>
                      <a:pt x="324" y="0"/>
                      <a:pt x="2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45"/>
              <p:cNvSpPr/>
              <p:nvPr/>
            </p:nvSpPr>
            <p:spPr>
              <a:xfrm>
                <a:off x="6143038" y="4737925"/>
                <a:ext cx="757000" cy="176600"/>
              </a:xfrm>
              <a:custGeom>
                <a:avLst/>
                <a:gdLst/>
                <a:ahLst/>
                <a:cxnLst/>
                <a:rect l="l" t="t" r="r" b="b"/>
                <a:pathLst>
                  <a:path w="30280" h="7064" extrusionOk="0">
                    <a:moveTo>
                      <a:pt x="29988" y="1"/>
                    </a:moveTo>
                    <a:cubicBezTo>
                      <a:pt x="29946" y="1"/>
                      <a:pt x="29902" y="15"/>
                      <a:pt x="29858" y="50"/>
                    </a:cubicBezTo>
                    <a:cubicBezTo>
                      <a:pt x="29752" y="124"/>
                      <a:pt x="19949" y="6666"/>
                      <a:pt x="6023" y="6666"/>
                    </a:cubicBezTo>
                    <a:cubicBezTo>
                      <a:pt x="4189" y="6666"/>
                      <a:pt x="2283" y="6553"/>
                      <a:pt x="318" y="6296"/>
                    </a:cubicBezTo>
                    <a:cubicBezTo>
                      <a:pt x="301" y="6292"/>
                      <a:pt x="284" y="6290"/>
                      <a:pt x="268" y="6290"/>
                    </a:cubicBezTo>
                    <a:cubicBezTo>
                      <a:pt x="36" y="6290"/>
                      <a:pt x="1" y="6680"/>
                      <a:pt x="270" y="6692"/>
                    </a:cubicBezTo>
                    <a:cubicBezTo>
                      <a:pt x="2200" y="6943"/>
                      <a:pt x="4142" y="7063"/>
                      <a:pt x="6097" y="7063"/>
                    </a:cubicBezTo>
                    <a:cubicBezTo>
                      <a:pt x="20111" y="7039"/>
                      <a:pt x="29978" y="458"/>
                      <a:pt x="30086" y="374"/>
                    </a:cubicBezTo>
                    <a:cubicBezTo>
                      <a:pt x="30279" y="257"/>
                      <a:pt x="30160" y="1"/>
                      <a:pt x="2998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45"/>
              <p:cNvSpPr/>
              <p:nvPr/>
            </p:nvSpPr>
            <p:spPr>
              <a:xfrm>
                <a:off x="6909563" y="4387575"/>
                <a:ext cx="370475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14819" h="5804" extrusionOk="0">
                    <a:moveTo>
                      <a:pt x="205" y="0"/>
                    </a:moveTo>
                    <a:cubicBezTo>
                      <a:pt x="96" y="0"/>
                      <a:pt x="12" y="81"/>
                      <a:pt x="12" y="193"/>
                    </a:cubicBezTo>
                    <a:cubicBezTo>
                      <a:pt x="0" y="301"/>
                      <a:pt x="84" y="397"/>
                      <a:pt x="204" y="397"/>
                    </a:cubicBezTo>
                    <a:cubicBezTo>
                      <a:pt x="312" y="409"/>
                      <a:pt x="11066" y="1164"/>
                      <a:pt x="14399" y="5720"/>
                    </a:cubicBezTo>
                    <a:cubicBezTo>
                      <a:pt x="14435" y="5780"/>
                      <a:pt x="14495" y="5804"/>
                      <a:pt x="14555" y="5804"/>
                    </a:cubicBezTo>
                    <a:cubicBezTo>
                      <a:pt x="14722" y="5804"/>
                      <a:pt x="14818" y="5624"/>
                      <a:pt x="14722" y="5492"/>
                    </a:cubicBezTo>
                    <a:cubicBezTo>
                      <a:pt x="11270" y="780"/>
                      <a:pt x="672" y="37"/>
                      <a:pt x="228" y="1"/>
                    </a:cubicBezTo>
                    <a:cubicBezTo>
                      <a:pt x="220" y="0"/>
                      <a:pt x="213" y="0"/>
                      <a:pt x="2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45"/>
              <p:cNvSpPr/>
              <p:nvPr/>
            </p:nvSpPr>
            <p:spPr>
              <a:xfrm>
                <a:off x="6277763" y="4477950"/>
                <a:ext cx="321325" cy="66625"/>
              </a:xfrm>
              <a:custGeom>
                <a:avLst/>
                <a:gdLst/>
                <a:ahLst/>
                <a:cxnLst/>
                <a:rect l="l" t="t" r="r" b="b"/>
                <a:pathLst>
                  <a:path w="12853" h="2665" extrusionOk="0">
                    <a:moveTo>
                      <a:pt x="2924" y="0"/>
                    </a:moveTo>
                    <a:cubicBezTo>
                      <a:pt x="2894" y="0"/>
                      <a:pt x="2870" y="2"/>
                      <a:pt x="2854" y="7"/>
                    </a:cubicBezTo>
                    <a:cubicBezTo>
                      <a:pt x="2290" y="175"/>
                      <a:pt x="0" y="1397"/>
                      <a:pt x="0" y="1397"/>
                    </a:cubicBezTo>
                    <a:cubicBezTo>
                      <a:pt x="0" y="1397"/>
                      <a:pt x="7459" y="2665"/>
                      <a:pt x="11126" y="2665"/>
                    </a:cubicBezTo>
                    <a:cubicBezTo>
                      <a:pt x="11913" y="2665"/>
                      <a:pt x="12526" y="2606"/>
                      <a:pt x="12852" y="2464"/>
                    </a:cubicBezTo>
                    <a:cubicBezTo>
                      <a:pt x="12852" y="2464"/>
                      <a:pt x="3955" y="0"/>
                      <a:pt x="2924" y="0"/>
                    </a:cubicBezTo>
                    <a:close/>
                  </a:path>
                </a:pathLst>
              </a:custGeom>
              <a:solidFill>
                <a:srgbClr val="929B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45"/>
              <p:cNvSpPr/>
              <p:nvPr/>
            </p:nvSpPr>
            <p:spPr>
              <a:xfrm>
                <a:off x="6276563" y="4510050"/>
                <a:ext cx="329700" cy="36125"/>
              </a:xfrm>
              <a:custGeom>
                <a:avLst/>
                <a:gdLst/>
                <a:ahLst/>
                <a:cxnLst/>
                <a:rect l="l" t="t" r="r" b="b"/>
                <a:pathLst>
                  <a:path w="13188" h="1445" extrusionOk="0">
                    <a:moveTo>
                      <a:pt x="199" y="1"/>
                    </a:moveTo>
                    <a:cubicBezTo>
                      <a:pt x="108" y="1"/>
                      <a:pt x="33" y="68"/>
                      <a:pt x="12" y="161"/>
                    </a:cubicBezTo>
                    <a:cubicBezTo>
                      <a:pt x="0" y="269"/>
                      <a:pt x="72" y="377"/>
                      <a:pt x="180" y="401"/>
                    </a:cubicBezTo>
                    <a:cubicBezTo>
                      <a:pt x="240" y="413"/>
                      <a:pt x="6186" y="1444"/>
                      <a:pt x="11881" y="1444"/>
                    </a:cubicBezTo>
                    <a:cubicBezTo>
                      <a:pt x="12253" y="1444"/>
                      <a:pt x="12624" y="1432"/>
                      <a:pt x="12996" y="1420"/>
                    </a:cubicBezTo>
                    <a:cubicBezTo>
                      <a:pt x="13104" y="1420"/>
                      <a:pt x="13188" y="1324"/>
                      <a:pt x="13188" y="1216"/>
                    </a:cubicBezTo>
                    <a:cubicBezTo>
                      <a:pt x="13176" y="1108"/>
                      <a:pt x="13092" y="1025"/>
                      <a:pt x="12984" y="1025"/>
                    </a:cubicBezTo>
                    <a:cubicBezTo>
                      <a:pt x="12585" y="1036"/>
                      <a:pt x="12183" y="1041"/>
                      <a:pt x="11781" y="1041"/>
                    </a:cubicBezTo>
                    <a:cubicBezTo>
                      <a:pt x="6139" y="1041"/>
                      <a:pt x="307" y="17"/>
                      <a:pt x="240" y="6"/>
                    </a:cubicBezTo>
                    <a:cubicBezTo>
                      <a:pt x="226" y="2"/>
                      <a:pt x="212" y="1"/>
                      <a:pt x="19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45"/>
              <p:cNvSpPr/>
              <p:nvPr/>
            </p:nvSpPr>
            <p:spPr>
              <a:xfrm>
                <a:off x="6497488" y="4353900"/>
                <a:ext cx="110275" cy="185375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7415" extrusionOk="0">
                    <a:moveTo>
                      <a:pt x="281" y="1"/>
                    </a:moveTo>
                    <a:cubicBezTo>
                      <a:pt x="140" y="1"/>
                      <a:pt x="0" y="153"/>
                      <a:pt x="107" y="317"/>
                    </a:cubicBezTo>
                    <a:lnTo>
                      <a:pt x="3979" y="7307"/>
                    </a:lnTo>
                    <a:cubicBezTo>
                      <a:pt x="4015" y="7378"/>
                      <a:pt x="4087" y="7414"/>
                      <a:pt x="4159" y="7414"/>
                    </a:cubicBezTo>
                    <a:cubicBezTo>
                      <a:pt x="4315" y="7414"/>
                      <a:pt x="4411" y="7247"/>
                      <a:pt x="4339" y="7115"/>
                    </a:cubicBezTo>
                    <a:lnTo>
                      <a:pt x="454" y="113"/>
                    </a:lnTo>
                    <a:cubicBezTo>
                      <a:pt x="413" y="34"/>
                      <a:pt x="347" y="1"/>
                      <a:pt x="28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45"/>
              <p:cNvSpPr/>
              <p:nvPr/>
            </p:nvSpPr>
            <p:spPr>
              <a:xfrm>
                <a:off x="5780238" y="4442450"/>
                <a:ext cx="4639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8559" h="2602" extrusionOk="0">
                    <a:moveTo>
                      <a:pt x="671" y="0"/>
                    </a:moveTo>
                    <a:cubicBezTo>
                      <a:pt x="444" y="851"/>
                      <a:pt x="216" y="1714"/>
                      <a:pt x="0" y="2602"/>
                    </a:cubicBezTo>
                    <a:lnTo>
                      <a:pt x="18559" y="923"/>
                    </a:lnTo>
                    <a:lnTo>
                      <a:pt x="671" y="0"/>
                    </a:lnTo>
                    <a:close/>
                  </a:path>
                </a:pathLst>
              </a:custGeom>
              <a:solidFill>
                <a:srgbClr val="E08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45"/>
              <p:cNvSpPr/>
              <p:nvPr/>
            </p:nvSpPr>
            <p:spPr>
              <a:xfrm>
                <a:off x="7206588" y="4464325"/>
                <a:ext cx="413925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6557" h="540" extrusionOk="0">
                    <a:moveTo>
                      <a:pt x="228" y="0"/>
                    </a:moveTo>
                    <a:cubicBezTo>
                      <a:pt x="0" y="0"/>
                      <a:pt x="0" y="348"/>
                      <a:pt x="228" y="348"/>
                    </a:cubicBezTo>
                    <a:lnTo>
                      <a:pt x="16329" y="540"/>
                    </a:lnTo>
                    <a:cubicBezTo>
                      <a:pt x="16556" y="540"/>
                      <a:pt x="16556" y="192"/>
                      <a:pt x="16329" y="192"/>
                    </a:cubicBez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45"/>
              <p:cNvSpPr/>
              <p:nvPr/>
            </p:nvSpPr>
            <p:spPr>
              <a:xfrm>
                <a:off x="5820988" y="4437050"/>
                <a:ext cx="371675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14867" h="1104" extrusionOk="0">
                    <a:moveTo>
                      <a:pt x="192" y="0"/>
                    </a:moveTo>
                    <a:cubicBezTo>
                      <a:pt x="96" y="0"/>
                      <a:pt x="13" y="72"/>
                      <a:pt x="1" y="168"/>
                    </a:cubicBezTo>
                    <a:cubicBezTo>
                      <a:pt x="1" y="264"/>
                      <a:pt x="72" y="348"/>
                      <a:pt x="168" y="348"/>
                    </a:cubicBezTo>
                    <a:lnTo>
                      <a:pt x="14615" y="1103"/>
                    </a:lnTo>
                    <a:lnTo>
                      <a:pt x="14627" y="1103"/>
                    </a:lnTo>
                    <a:cubicBezTo>
                      <a:pt x="14854" y="1103"/>
                      <a:pt x="14866" y="756"/>
                      <a:pt x="14639" y="744"/>
                    </a:cubicBezTo>
                    <a:lnTo>
                      <a:pt x="192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45"/>
              <p:cNvSpPr/>
              <p:nvPr/>
            </p:nvSpPr>
            <p:spPr>
              <a:xfrm>
                <a:off x="6548388" y="3559175"/>
                <a:ext cx="159175" cy="235000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9400" extrusionOk="0">
                    <a:moveTo>
                      <a:pt x="1536" y="0"/>
                    </a:moveTo>
                    <a:lnTo>
                      <a:pt x="1" y="2542"/>
                    </a:lnTo>
                    <a:lnTo>
                      <a:pt x="4377" y="9400"/>
                    </a:lnTo>
                    <a:lnTo>
                      <a:pt x="6211" y="9232"/>
                    </a:lnTo>
                    <a:lnTo>
                      <a:pt x="6367" y="6978"/>
                    </a:ln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45"/>
              <p:cNvSpPr/>
              <p:nvPr/>
            </p:nvSpPr>
            <p:spPr>
              <a:xfrm>
                <a:off x="6739013" y="3558575"/>
                <a:ext cx="158875" cy="235300"/>
              </a:xfrm>
              <a:custGeom>
                <a:avLst/>
                <a:gdLst/>
                <a:ahLst/>
                <a:cxnLst/>
                <a:rect l="l" t="t" r="r" b="b"/>
                <a:pathLst>
                  <a:path w="6355" h="9412" extrusionOk="0">
                    <a:moveTo>
                      <a:pt x="4820" y="1"/>
                    </a:moveTo>
                    <a:lnTo>
                      <a:pt x="1" y="7002"/>
                    </a:lnTo>
                    <a:lnTo>
                      <a:pt x="169" y="9256"/>
                    </a:lnTo>
                    <a:lnTo>
                      <a:pt x="2003" y="9412"/>
                    </a:lnTo>
                    <a:lnTo>
                      <a:pt x="6355" y="2542"/>
                    </a:lnTo>
                    <a:lnTo>
                      <a:pt x="48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45"/>
              <p:cNvSpPr/>
              <p:nvPr/>
            </p:nvSpPr>
            <p:spPr>
              <a:xfrm>
                <a:off x="6684763" y="3731500"/>
                <a:ext cx="80650" cy="176507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70603" extrusionOk="0">
                    <a:moveTo>
                      <a:pt x="1" y="1"/>
                    </a:moveTo>
                    <a:lnTo>
                      <a:pt x="109" y="70602"/>
                    </a:lnTo>
                    <a:lnTo>
                      <a:pt x="3226" y="70602"/>
                    </a:lnTo>
                    <a:lnTo>
                      <a:pt x="31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45"/>
              <p:cNvSpPr/>
              <p:nvPr/>
            </p:nvSpPr>
            <p:spPr>
              <a:xfrm>
                <a:off x="1768238" y="5325400"/>
                <a:ext cx="1465325" cy="1261850"/>
              </a:xfrm>
              <a:custGeom>
                <a:avLst/>
                <a:gdLst/>
                <a:ahLst/>
                <a:cxnLst/>
                <a:rect l="l" t="t" r="r" b="b"/>
                <a:pathLst>
                  <a:path w="58613" h="50474" extrusionOk="0">
                    <a:moveTo>
                      <a:pt x="5215" y="1"/>
                    </a:moveTo>
                    <a:cubicBezTo>
                      <a:pt x="3237" y="13272"/>
                      <a:pt x="923" y="37214"/>
                      <a:pt x="0" y="48974"/>
                    </a:cubicBezTo>
                    <a:lnTo>
                      <a:pt x="25932" y="49418"/>
                    </a:lnTo>
                    <a:cubicBezTo>
                      <a:pt x="26135" y="46960"/>
                      <a:pt x="27274" y="33377"/>
                      <a:pt x="27478" y="31483"/>
                    </a:cubicBezTo>
                    <a:cubicBezTo>
                      <a:pt x="27490" y="31279"/>
                      <a:pt x="27598" y="31099"/>
                      <a:pt x="27754" y="30967"/>
                    </a:cubicBezTo>
                    <a:cubicBezTo>
                      <a:pt x="27922" y="31099"/>
                      <a:pt x="28018" y="31291"/>
                      <a:pt x="28030" y="31495"/>
                    </a:cubicBezTo>
                    <a:cubicBezTo>
                      <a:pt x="28161" y="33389"/>
                      <a:pt x="30188" y="47536"/>
                      <a:pt x="30439" y="49993"/>
                    </a:cubicBezTo>
                    <a:lnTo>
                      <a:pt x="58613" y="50473"/>
                    </a:lnTo>
                    <a:cubicBezTo>
                      <a:pt x="58085" y="38688"/>
                      <a:pt x="55316" y="14159"/>
                      <a:pt x="53793" y="816"/>
                    </a:cubicBezTo>
                    <a:lnTo>
                      <a:pt x="29504" y="504"/>
                    </a:lnTo>
                    <a:lnTo>
                      <a:pt x="52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5"/>
              <p:cNvSpPr/>
              <p:nvPr/>
            </p:nvSpPr>
            <p:spPr>
              <a:xfrm>
                <a:off x="1836563" y="3546550"/>
                <a:ext cx="1274725" cy="1894075"/>
              </a:xfrm>
              <a:custGeom>
                <a:avLst/>
                <a:gdLst/>
                <a:ahLst/>
                <a:cxnLst/>
                <a:rect l="l" t="t" r="r" b="b"/>
                <a:pathLst>
                  <a:path w="50989" h="75763" extrusionOk="0">
                    <a:moveTo>
                      <a:pt x="31277" y="0"/>
                    </a:moveTo>
                    <a:cubicBezTo>
                      <a:pt x="22619" y="0"/>
                      <a:pt x="9508" y="901"/>
                      <a:pt x="9508" y="901"/>
                    </a:cubicBezTo>
                    <a:cubicBezTo>
                      <a:pt x="9508" y="901"/>
                      <a:pt x="1463" y="2675"/>
                      <a:pt x="516" y="8502"/>
                    </a:cubicBezTo>
                    <a:cubicBezTo>
                      <a:pt x="1" y="11679"/>
                      <a:pt x="2374" y="72653"/>
                      <a:pt x="2374" y="72653"/>
                    </a:cubicBezTo>
                    <a:cubicBezTo>
                      <a:pt x="2374" y="72653"/>
                      <a:pt x="13685" y="75763"/>
                      <a:pt x="27659" y="75763"/>
                    </a:cubicBezTo>
                    <a:cubicBezTo>
                      <a:pt x="35115" y="75763"/>
                      <a:pt x="43330" y="74877"/>
                      <a:pt x="50988" y="72162"/>
                    </a:cubicBezTo>
                    <a:lnTo>
                      <a:pt x="48291" y="12482"/>
                    </a:lnTo>
                    <a:cubicBezTo>
                      <a:pt x="48003" y="6128"/>
                      <a:pt x="43148" y="889"/>
                      <a:pt x="36830" y="218"/>
                    </a:cubicBezTo>
                    <a:lnTo>
                      <a:pt x="36626" y="194"/>
                    </a:lnTo>
                    <a:cubicBezTo>
                      <a:pt x="35295" y="56"/>
                      <a:pt x="33422" y="0"/>
                      <a:pt x="31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45"/>
              <p:cNvSpPr/>
              <p:nvPr/>
            </p:nvSpPr>
            <p:spPr>
              <a:xfrm>
                <a:off x="1859038" y="4330350"/>
                <a:ext cx="1232750" cy="516125"/>
              </a:xfrm>
              <a:custGeom>
                <a:avLst/>
                <a:gdLst/>
                <a:ahLst/>
                <a:cxnLst/>
                <a:rect l="l" t="t" r="r" b="b"/>
                <a:pathLst>
                  <a:path w="49310" h="206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88" y="9256"/>
                      <a:pt x="444" y="12133"/>
                      <a:pt x="732" y="20165"/>
                    </a:cubicBezTo>
                    <a:cubicBezTo>
                      <a:pt x="2171" y="20233"/>
                      <a:pt x="3548" y="20264"/>
                      <a:pt x="4864" y="20264"/>
                    </a:cubicBezTo>
                    <a:cubicBezTo>
                      <a:pt x="23582" y="20264"/>
                      <a:pt x="30081" y="13911"/>
                      <a:pt x="30618" y="13911"/>
                    </a:cubicBezTo>
                    <a:cubicBezTo>
                      <a:pt x="30629" y="13911"/>
                      <a:pt x="30638" y="13914"/>
                      <a:pt x="30644" y="13919"/>
                    </a:cubicBezTo>
                    <a:cubicBezTo>
                      <a:pt x="33665" y="16605"/>
                      <a:pt x="46073" y="19386"/>
                      <a:pt x="49310" y="20645"/>
                    </a:cubicBezTo>
                    <a:lnTo>
                      <a:pt x="48878" y="14267"/>
                    </a:lnTo>
                    <a:lnTo>
                      <a:pt x="43867" y="10946"/>
                    </a:lnTo>
                    <a:lnTo>
                      <a:pt x="23846" y="4244"/>
                    </a:lnTo>
                    <a:lnTo>
                      <a:pt x="6678" y="48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E6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45"/>
              <p:cNvSpPr/>
              <p:nvPr/>
            </p:nvSpPr>
            <p:spPr>
              <a:xfrm>
                <a:off x="2225588" y="4264700"/>
                <a:ext cx="864125" cy="587175"/>
              </a:xfrm>
              <a:custGeom>
                <a:avLst/>
                <a:gdLst/>
                <a:ahLst/>
                <a:cxnLst/>
                <a:rect l="l" t="t" r="r" b="b"/>
                <a:pathLst>
                  <a:path w="34565" h="23487" extrusionOk="0">
                    <a:moveTo>
                      <a:pt x="1" y="1"/>
                    </a:moveTo>
                    <a:lnTo>
                      <a:pt x="4197" y="8393"/>
                    </a:lnTo>
                    <a:cubicBezTo>
                      <a:pt x="4197" y="8393"/>
                      <a:pt x="16485" y="17924"/>
                      <a:pt x="34564" y="23487"/>
                    </a:cubicBezTo>
                    <a:lnTo>
                      <a:pt x="33713" y="5588"/>
                    </a:lnTo>
                    <a:lnTo>
                      <a:pt x="22755" y="3346"/>
                    </a:lnTo>
                    <a:lnTo>
                      <a:pt x="11186" y="169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E6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5"/>
              <p:cNvSpPr/>
              <p:nvPr/>
            </p:nvSpPr>
            <p:spPr>
              <a:xfrm>
                <a:off x="1873438" y="4673525"/>
                <a:ext cx="1223750" cy="369275"/>
              </a:xfrm>
              <a:custGeom>
                <a:avLst/>
                <a:gdLst/>
                <a:ahLst/>
                <a:cxnLst/>
                <a:rect l="l" t="t" r="r" b="b"/>
                <a:pathLst>
                  <a:path w="48950" h="14771" extrusionOk="0">
                    <a:moveTo>
                      <a:pt x="30092" y="0"/>
                    </a:moveTo>
                    <a:cubicBezTo>
                      <a:pt x="30092" y="0"/>
                      <a:pt x="29073" y="588"/>
                      <a:pt x="28989" y="648"/>
                    </a:cubicBezTo>
                    <a:cubicBezTo>
                      <a:pt x="19434" y="5860"/>
                      <a:pt x="10654" y="6836"/>
                      <a:pt x="5418" y="6836"/>
                    </a:cubicBezTo>
                    <a:cubicBezTo>
                      <a:pt x="2284" y="6836"/>
                      <a:pt x="420" y="6486"/>
                      <a:pt x="420" y="6486"/>
                    </a:cubicBezTo>
                    <a:lnTo>
                      <a:pt x="0" y="3297"/>
                    </a:lnTo>
                    <a:lnTo>
                      <a:pt x="0" y="3297"/>
                    </a:lnTo>
                    <a:cubicBezTo>
                      <a:pt x="96" y="6234"/>
                      <a:pt x="204" y="9088"/>
                      <a:pt x="300" y="11737"/>
                    </a:cubicBezTo>
                    <a:cubicBezTo>
                      <a:pt x="1354" y="11825"/>
                      <a:pt x="2395" y="11865"/>
                      <a:pt x="3419" y="11865"/>
                    </a:cubicBezTo>
                    <a:cubicBezTo>
                      <a:pt x="17429" y="11865"/>
                      <a:pt x="28329" y="4244"/>
                      <a:pt x="28329" y="4244"/>
                    </a:cubicBezTo>
                    <a:cubicBezTo>
                      <a:pt x="32190" y="10610"/>
                      <a:pt x="43915" y="13703"/>
                      <a:pt x="48950" y="14770"/>
                    </a:cubicBezTo>
                    <a:lnTo>
                      <a:pt x="48950" y="14770"/>
                    </a:lnTo>
                    <a:cubicBezTo>
                      <a:pt x="48949" y="14758"/>
                      <a:pt x="48758" y="6990"/>
                      <a:pt x="48614" y="6954"/>
                    </a:cubicBezTo>
                    <a:cubicBezTo>
                      <a:pt x="37776" y="3861"/>
                      <a:pt x="30092" y="0"/>
                      <a:pt x="30092" y="0"/>
                    </a:cubicBezTo>
                    <a:close/>
                    <a:moveTo>
                      <a:pt x="48950" y="14770"/>
                    </a:moveTo>
                    <a:lnTo>
                      <a:pt x="48950" y="14770"/>
                    </a:lnTo>
                    <a:cubicBezTo>
                      <a:pt x="48950" y="14770"/>
                      <a:pt x="48950" y="14770"/>
                      <a:pt x="48950" y="14770"/>
                    </a:cubicBezTo>
                    <a:cubicBezTo>
                      <a:pt x="48950" y="14770"/>
                      <a:pt x="48950" y="14770"/>
                      <a:pt x="48950" y="14770"/>
                    </a:cubicBezTo>
                    <a:cubicBezTo>
                      <a:pt x="48950" y="14770"/>
                      <a:pt x="48950" y="14770"/>
                      <a:pt x="48950" y="1477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5"/>
              <p:cNvSpPr/>
              <p:nvPr/>
            </p:nvSpPr>
            <p:spPr>
              <a:xfrm>
                <a:off x="2290938" y="3338275"/>
                <a:ext cx="347675" cy="502350"/>
              </a:xfrm>
              <a:custGeom>
                <a:avLst/>
                <a:gdLst/>
                <a:ahLst/>
                <a:cxnLst/>
                <a:rect l="l" t="t" r="r" b="b"/>
                <a:pathLst>
                  <a:path w="13907" h="20094" extrusionOk="0">
                    <a:moveTo>
                      <a:pt x="1775" y="1"/>
                    </a:moveTo>
                    <a:cubicBezTo>
                      <a:pt x="1115" y="3741"/>
                      <a:pt x="540" y="9987"/>
                      <a:pt x="0" y="10970"/>
                    </a:cubicBezTo>
                    <a:cubicBezTo>
                      <a:pt x="0" y="10970"/>
                      <a:pt x="240" y="20034"/>
                      <a:pt x="7661" y="20094"/>
                    </a:cubicBezTo>
                    <a:cubicBezTo>
                      <a:pt x="7665" y="20094"/>
                      <a:pt x="7669" y="20094"/>
                      <a:pt x="7673" y="20094"/>
                    </a:cubicBezTo>
                    <a:cubicBezTo>
                      <a:pt x="10583" y="20094"/>
                      <a:pt x="13906" y="15688"/>
                      <a:pt x="13308" y="11210"/>
                    </a:cubicBezTo>
                    <a:cubicBezTo>
                      <a:pt x="13068" y="9448"/>
                      <a:pt x="11581" y="5096"/>
                      <a:pt x="10946" y="49"/>
                    </a:cubicBezTo>
                    <a:lnTo>
                      <a:pt x="1775" y="1"/>
                    </a:lnTo>
                    <a:close/>
                  </a:path>
                </a:pathLst>
              </a:custGeom>
              <a:solidFill>
                <a:srgbClr val="DE6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5"/>
              <p:cNvSpPr/>
              <p:nvPr/>
            </p:nvSpPr>
            <p:spPr>
              <a:xfrm>
                <a:off x="2328688" y="3338275"/>
                <a:ext cx="239500" cy="149300"/>
              </a:xfrm>
              <a:custGeom>
                <a:avLst/>
                <a:gdLst/>
                <a:ahLst/>
                <a:cxnLst/>
                <a:rect l="l" t="t" r="r" b="b"/>
                <a:pathLst>
                  <a:path w="9580" h="5972" extrusionOk="0">
                    <a:moveTo>
                      <a:pt x="265" y="1"/>
                    </a:moveTo>
                    <a:cubicBezTo>
                      <a:pt x="193" y="432"/>
                      <a:pt x="97" y="948"/>
                      <a:pt x="1" y="1499"/>
                    </a:cubicBezTo>
                    <a:cubicBezTo>
                      <a:pt x="229" y="2207"/>
                      <a:pt x="576" y="2878"/>
                      <a:pt x="1008" y="3478"/>
                    </a:cubicBezTo>
                    <a:cubicBezTo>
                      <a:pt x="2279" y="5108"/>
                      <a:pt x="3669" y="5815"/>
                      <a:pt x="4688" y="5971"/>
                    </a:cubicBezTo>
                    <a:cubicBezTo>
                      <a:pt x="5707" y="5815"/>
                      <a:pt x="7098" y="5132"/>
                      <a:pt x="8405" y="3526"/>
                    </a:cubicBezTo>
                    <a:cubicBezTo>
                      <a:pt x="8920" y="2830"/>
                      <a:pt x="9316" y="2051"/>
                      <a:pt x="9580" y="1224"/>
                    </a:cubicBezTo>
                    <a:cubicBezTo>
                      <a:pt x="9520" y="840"/>
                      <a:pt x="9472" y="432"/>
                      <a:pt x="9424" y="49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rgbClr val="C460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45"/>
              <p:cNvSpPr/>
              <p:nvPr/>
            </p:nvSpPr>
            <p:spPr>
              <a:xfrm>
                <a:off x="2292813" y="3039100"/>
                <a:ext cx="299650" cy="404100"/>
              </a:xfrm>
              <a:custGeom>
                <a:avLst/>
                <a:gdLst/>
                <a:ahLst/>
                <a:cxnLst/>
                <a:rect l="l" t="t" r="r" b="b"/>
                <a:pathLst>
                  <a:path w="11986" h="16164" extrusionOk="0">
                    <a:moveTo>
                      <a:pt x="5047" y="0"/>
                    </a:moveTo>
                    <a:cubicBezTo>
                      <a:pt x="1" y="0"/>
                      <a:pt x="561" y="5386"/>
                      <a:pt x="561" y="5386"/>
                    </a:cubicBezTo>
                    <a:cubicBezTo>
                      <a:pt x="561" y="5386"/>
                      <a:pt x="369" y="11009"/>
                      <a:pt x="2455" y="13682"/>
                    </a:cubicBezTo>
                    <a:cubicBezTo>
                      <a:pt x="3726" y="15313"/>
                      <a:pt x="5104" y="16008"/>
                      <a:pt x="6123" y="16164"/>
                    </a:cubicBezTo>
                    <a:cubicBezTo>
                      <a:pt x="7142" y="16020"/>
                      <a:pt x="8545" y="15337"/>
                      <a:pt x="9840" y="13718"/>
                    </a:cubicBezTo>
                    <a:cubicBezTo>
                      <a:pt x="11986" y="11069"/>
                      <a:pt x="11890" y="5458"/>
                      <a:pt x="11890" y="5458"/>
                    </a:cubicBezTo>
                    <a:cubicBezTo>
                      <a:pt x="11890" y="5458"/>
                      <a:pt x="11934" y="11"/>
                      <a:pt x="6734" y="11"/>
                    </a:cubicBezTo>
                    <a:cubicBezTo>
                      <a:pt x="6480" y="11"/>
                      <a:pt x="6212" y="24"/>
                      <a:pt x="5932" y="51"/>
                    </a:cubicBezTo>
                    <a:cubicBezTo>
                      <a:pt x="5619" y="17"/>
                      <a:pt x="5325" y="0"/>
                      <a:pt x="5047" y="0"/>
                    </a:cubicBezTo>
                    <a:close/>
                  </a:path>
                </a:pathLst>
              </a:custGeom>
              <a:solidFill>
                <a:srgbClr val="DE6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45"/>
              <p:cNvSpPr/>
              <p:nvPr/>
            </p:nvSpPr>
            <p:spPr>
              <a:xfrm>
                <a:off x="2314013" y="3224850"/>
                <a:ext cx="270075" cy="218350"/>
              </a:xfrm>
              <a:custGeom>
                <a:avLst/>
                <a:gdLst/>
                <a:ahLst/>
                <a:cxnLst/>
                <a:rect l="l" t="t" r="r" b="b"/>
                <a:pathLst>
                  <a:path w="10803" h="8734" extrusionOk="0">
                    <a:moveTo>
                      <a:pt x="5507" y="0"/>
                    </a:moveTo>
                    <a:cubicBezTo>
                      <a:pt x="4990" y="0"/>
                      <a:pt x="4499" y="326"/>
                      <a:pt x="4256" y="642"/>
                    </a:cubicBezTo>
                    <a:cubicBezTo>
                      <a:pt x="3359" y="1791"/>
                      <a:pt x="612" y="1841"/>
                      <a:pt x="87" y="1841"/>
                    </a:cubicBezTo>
                    <a:cubicBezTo>
                      <a:pt x="37" y="1841"/>
                      <a:pt x="7" y="1840"/>
                      <a:pt x="0" y="1840"/>
                    </a:cubicBezTo>
                    <a:cubicBezTo>
                      <a:pt x="252" y="3399"/>
                      <a:pt x="708" y="5089"/>
                      <a:pt x="1607" y="6252"/>
                    </a:cubicBezTo>
                    <a:cubicBezTo>
                      <a:pt x="2878" y="7883"/>
                      <a:pt x="4256" y="8578"/>
                      <a:pt x="5275" y="8734"/>
                    </a:cubicBezTo>
                    <a:cubicBezTo>
                      <a:pt x="6079" y="8626"/>
                      <a:pt x="7122" y="8146"/>
                      <a:pt x="8165" y="7175"/>
                    </a:cubicBezTo>
                    <a:cubicBezTo>
                      <a:pt x="9903" y="5677"/>
                      <a:pt x="10802" y="2632"/>
                      <a:pt x="10694" y="1960"/>
                    </a:cubicBezTo>
                    <a:lnTo>
                      <a:pt x="10694" y="1900"/>
                    </a:lnTo>
                    <a:cubicBezTo>
                      <a:pt x="10323" y="2025"/>
                      <a:pt x="9945" y="2078"/>
                      <a:pt x="9577" y="2078"/>
                    </a:cubicBezTo>
                    <a:cubicBezTo>
                      <a:pt x="8210" y="2078"/>
                      <a:pt x="6979" y="1348"/>
                      <a:pt x="6714" y="857"/>
                    </a:cubicBezTo>
                    <a:cubicBezTo>
                      <a:pt x="6378" y="223"/>
                      <a:pt x="5934" y="0"/>
                      <a:pt x="5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45"/>
              <p:cNvSpPr/>
              <p:nvPr/>
            </p:nvSpPr>
            <p:spPr>
              <a:xfrm>
                <a:off x="2276238" y="3186850"/>
                <a:ext cx="37500" cy="8402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3361" extrusionOk="0">
                    <a:moveTo>
                      <a:pt x="664" y="1"/>
                    </a:moveTo>
                    <a:cubicBezTo>
                      <a:pt x="536" y="1"/>
                      <a:pt x="420" y="32"/>
                      <a:pt x="361" y="123"/>
                    </a:cubicBezTo>
                    <a:cubicBezTo>
                      <a:pt x="169" y="399"/>
                      <a:pt x="1" y="1526"/>
                      <a:pt x="516" y="2293"/>
                    </a:cubicBezTo>
                    <a:cubicBezTo>
                      <a:pt x="780" y="2701"/>
                      <a:pt x="1116" y="3061"/>
                      <a:pt x="1499" y="3360"/>
                    </a:cubicBezTo>
                    <a:lnTo>
                      <a:pt x="1224" y="123"/>
                    </a:lnTo>
                    <a:cubicBezTo>
                      <a:pt x="1224" y="123"/>
                      <a:pt x="920" y="1"/>
                      <a:pt x="664" y="1"/>
                    </a:cubicBezTo>
                    <a:close/>
                  </a:path>
                </a:pathLst>
              </a:custGeom>
              <a:solidFill>
                <a:srgbClr val="DE6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45"/>
              <p:cNvSpPr/>
              <p:nvPr/>
            </p:nvSpPr>
            <p:spPr>
              <a:xfrm>
                <a:off x="2581663" y="3188800"/>
                <a:ext cx="38375" cy="83575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3343" extrusionOk="0">
                    <a:moveTo>
                      <a:pt x="895" y="0"/>
                    </a:moveTo>
                    <a:cubicBezTo>
                      <a:pt x="640" y="0"/>
                      <a:pt x="336" y="117"/>
                      <a:pt x="336" y="117"/>
                    </a:cubicBezTo>
                    <a:lnTo>
                      <a:pt x="0" y="3342"/>
                    </a:lnTo>
                    <a:cubicBezTo>
                      <a:pt x="396" y="3043"/>
                      <a:pt x="732" y="2683"/>
                      <a:pt x="995" y="2275"/>
                    </a:cubicBezTo>
                    <a:cubicBezTo>
                      <a:pt x="1535" y="1520"/>
                      <a:pt x="1391" y="393"/>
                      <a:pt x="1199" y="117"/>
                    </a:cubicBezTo>
                    <a:cubicBezTo>
                      <a:pt x="1139" y="29"/>
                      <a:pt x="1023" y="0"/>
                      <a:pt x="895" y="0"/>
                    </a:cubicBezTo>
                    <a:close/>
                  </a:path>
                </a:pathLst>
              </a:custGeom>
              <a:solidFill>
                <a:srgbClr val="DE6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45"/>
              <p:cNvSpPr/>
              <p:nvPr/>
            </p:nvSpPr>
            <p:spPr>
              <a:xfrm>
                <a:off x="2270263" y="2949900"/>
                <a:ext cx="340800" cy="240050"/>
              </a:xfrm>
              <a:custGeom>
                <a:avLst/>
                <a:gdLst/>
                <a:ahLst/>
                <a:cxnLst/>
                <a:rect l="l" t="t" r="r" b="b"/>
                <a:pathLst>
                  <a:path w="13632" h="9602" extrusionOk="0">
                    <a:moveTo>
                      <a:pt x="8426" y="0"/>
                    </a:moveTo>
                    <a:cubicBezTo>
                      <a:pt x="7718" y="0"/>
                      <a:pt x="7010" y="148"/>
                      <a:pt x="6342" y="454"/>
                    </a:cubicBezTo>
                    <a:cubicBezTo>
                      <a:pt x="5922" y="646"/>
                      <a:pt x="5515" y="886"/>
                      <a:pt x="5083" y="982"/>
                    </a:cubicBezTo>
                    <a:cubicBezTo>
                      <a:pt x="4905" y="1020"/>
                      <a:pt x="4724" y="1032"/>
                      <a:pt x="4543" y="1032"/>
                    </a:cubicBezTo>
                    <a:cubicBezTo>
                      <a:pt x="4246" y="1032"/>
                      <a:pt x="3947" y="1000"/>
                      <a:pt x="3651" y="1000"/>
                    </a:cubicBezTo>
                    <a:cubicBezTo>
                      <a:pt x="3508" y="1000"/>
                      <a:pt x="3366" y="1007"/>
                      <a:pt x="3225" y="1030"/>
                    </a:cubicBezTo>
                    <a:cubicBezTo>
                      <a:pt x="2410" y="1149"/>
                      <a:pt x="1690" y="1725"/>
                      <a:pt x="1103" y="2420"/>
                    </a:cubicBezTo>
                    <a:cubicBezTo>
                      <a:pt x="635" y="2972"/>
                      <a:pt x="204" y="3631"/>
                      <a:pt x="72" y="4410"/>
                    </a:cubicBezTo>
                    <a:cubicBezTo>
                      <a:pt x="0" y="4914"/>
                      <a:pt x="0" y="5429"/>
                      <a:pt x="84" y="5933"/>
                    </a:cubicBezTo>
                    <a:cubicBezTo>
                      <a:pt x="208" y="6719"/>
                      <a:pt x="890" y="8837"/>
                      <a:pt x="1495" y="8837"/>
                    </a:cubicBezTo>
                    <a:cubicBezTo>
                      <a:pt x="1712" y="8837"/>
                      <a:pt x="1919" y="8565"/>
                      <a:pt x="2086" y="7863"/>
                    </a:cubicBezTo>
                    <a:cubicBezTo>
                      <a:pt x="2206" y="7348"/>
                      <a:pt x="2182" y="6784"/>
                      <a:pt x="2290" y="6245"/>
                    </a:cubicBezTo>
                    <a:cubicBezTo>
                      <a:pt x="2494" y="5202"/>
                      <a:pt x="3249" y="4350"/>
                      <a:pt x="4100" y="4171"/>
                    </a:cubicBezTo>
                    <a:cubicBezTo>
                      <a:pt x="4152" y="4156"/>
                      <a:pt x="4204" y="4150"/>
                      <a:pt x="4256" y="4150"/>
                    </a:cubicBezTo>
                    <a:cubicBezTo>
                      <a:pt x="4334" y="4150"/>
                      <a:pt x="4411" y="4166"/>
                      <a:pt x="4484" y="4195"/>
                    </a:cubicBezTo>
                    <a:cubicBezTo>
                      <a:pt x="4640" y="4290"/>
                      <a:pt x="4784" y="4410"/>
                      <a:pt x="4891" y="4566"/>
                    </a:cubicBezTo>
                    <a:cubicBezTo>
                      <a:pt x="5251" y="4953"/>
                      <a:pt x="5719" y="5087"/>
                      <a:pt x="6207" y="5087"/>
                    </a:cubicBezTo>
                    <a:cubicBezTo>
                      <a:pt x="6597" y="5087"/>
                      <a:pt x="7001" y="5002"/>
                      <a:pt x="7373" y="4890"/>
                    </a:cubicBezTo>
                    <a:cubicBezTo>
                      <a:pt x="7938" y="4715"/>
                      <a:pt x="8530" y="4508"/>
                      <a:pt x="9098" y="4508"/>
                    </a:cubicBezTo>
                    <a:cubicBezTo>
                      <a:pt x="9386" y="4508"/>
                      <a:pt x="9669" y="4561"/>
                      <a:pt x="9939" y="4698"/>
                    </a:cubicBezTo>
                    <a:cubicBezTo>
                      <a:pt x="10718" y="5082"/>
                      <a:pt x="11174" y="6053"/>
                      <a:pt x="11521" y="7000"/>
                    </a:cubicBezTo>
                    <a:cubicBezTo>
                      <a:pt x="11869" y="7935"/>
                      <a:pt x="12181" y="8954"/>
                      <a:pt x="12828" y="9601"/>
                    </a:cubicBezTo>
                    <a:cubicBezTo>
                      <a:pt x="13631" y="8331"/>
                      <a:pt x="13631" y="6568"/>
                      <a:pt x="13595" y="4962"/>
                    </a:cubicBezTo>
                    <a:cubicBezTo>
                      <a:pt x="13583" y="4362"/>
                      <a:pt x="13571" y="3751"/>
                      <a:pt x="13379" y="3199"/>
                    </a:cubicBezTo>
                    <a:cubicBezTo>
                      <a:pt x="13224" y="2780"/>
                      <a:pt x="12984" y="2396"/>
                      <a:pt x="12696" y="2073"/>
                    </a:cubicBezTo>
                    <a:cubicBezTo>
                      <a:pt x="11565" y="726"/>
                      <a:pt x="9995" y="0"/>
                      <a:pt x="84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45"/>
              <p:cNvSpPr/>
              <p:nvPr/>
            </p:nvSpPr>
            <p:spPr>
              <a:xfrm>
                <a:off x="2398838" y="3185425"/>
                <a:ext cx="153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48" extrusionOk="0">
                    <a:moveTo>
                      <a:pt x="338" y="0"/>
                    </a:moveTo>
                    <a:cubicBezTo>
                      <a:pt x="186" y="0"/>
                      <a:pt x="48" y="272"/>
                      <a:pt x="24" y="612"/>
                    </a:cubicBezTo>
                    <a:cubicBezTo>
                      <a:pt x="0" y="948"/>
                      <a:pt x="120" y="1235"/>
                      <a:pt x="276" y="1247"/>
                    </a:cubicBezTo>
                    <a:cubicBezTo>
                      <a:pt x="279" y="1248"/>
                      <a:pt x="283" y="1248"/>
                      <a:pt x="286" y="1248"/>
                    </a:cubicBezTo>
                    <a:cubicBezTo>
                      <a:pt x="438" y="1248"/>
                      <a:pt x="576" y="976"/>
                      <a:pt x="588" y="636"/>
                    </a:cubicBezTo>
                    <a:cubicBezTo>
                      <a:pt x="612" y="300"/>
                      <a:pt x="504" y="13"/>
                      <a:pt x="348" y="1"/>
                    </a:cubicBezTo>
                    <a:cubicBezTo>
                      <a:pt x="345" y="0"/>
                      <a:pt x="341" y="0"/>
                      <a:pt x="338" y="0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45"/>
              <p:cNvSpPr/>
              <p:nvPr/>
            </p:nvSpPr>
            <p:spPr>
              <a:xfrm>
                <a:off x="2338288" y="3129225"/>
                <a:ext cx="94575" cy="37350"/>
              </a:xfrm>
              <a:custGeom>
                <a:avLst/>
                <a:gdLst/>
                <a:ahLst/>
                <a:cxnLst/>
                <a:rect l="l" t="t" r="r" b="b"/>
                <a:pathLst>
                  <a:path w="3783" h="1494" extrusionOk="0">
                    <a:moveTo>
                      <a:pt x="1939" y="1"/>
                    </a:moveTo>
                    <a:cubicBezTo>
                      <a:pt x="1615" y="1"/>
                      <a:pt x="1280" y="96"/>
                      <a:pt x="984" y="366"/>
                    </a:cubicBezTo>
                    <a:cubicBezTo>
                      <a:pt x="1" y="1266"/>
                      <a:pt x="588" y="1493"/>
                      <a:pt x="756" y="1493"/>
                    </a:cubicBezTo>
                    <a:cubicBezTo>
                      <a:pt x="882" y="1484"/>
                      <a:pt x="1912" y="966"/>
                      <a:pt x="2624" y="966"/>
                    </a:cubicBezTo>
                    <a:cubicBezTo>
                      <a:pt x="2857" y="966"/>
                      <a:pt x="3056" y="1021"/>
                      <a:pt x="3178" y="1170"/>
                    </a:cubicBezTo>
                    <a:cubicBezTo>
                      <a:pt x="3178" y="1170"/>
                      <a:pt x="3196" y="1172"/>
                      <a:pt x="3225" y="1172"/>
                    </a:cubicBezTo>
                    <a:cubicBezTo>
                      <a:pt x="3371" y="1172"/>
                      <a:pt x="3782" y="1121"/>
                      <a:pt x="3381" y="510"/>
                    </a:cubicBezTo>
                    <a:cubicBezTo>
                      <a:pt x="3381" y="510"/>
                      <a:pt x="2691" y="1"/>
                      <a:pt x="1939" y="1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45"/>
              <p:cNvSpPr/>
              <p:nvPr/>
            </p:nvSpPr>
            <p:spPr>
              <a:xfrm>
                <a:off x="2484838" y="3181525"/>
                <a:ext cx="14725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1248" extrusionOk="0">
                    <a:moveTo>
                      <a:pt x="277" y="1"/>
                    </a:moveTo>
                    <a:cubicBezTo>
                      <a:pt x="121" y="1"/>
                      <a:pt x="1" y="288"/>
                      <a:pt x="13" y="636"/>
                    </a:cubicBezTo>
                    <a:cubicBezTo>
                      <a:pt x="13" y="965"/>
                      <a:pt x="140" y="1248"/>
                      <a:pt x="291" y="1248"/>
                    </a:cubicBezTo>
                    <a:cubicBezTo>
                      <a:pt x="294" y="1248"/>
                      <a:pt x="298" y="1248"/>
                      <a:pt x="301" y="1248"/>
                    </a:cubicBezTo>
                    <a:cubicBezTo>
                      <a:pt x="457" y="1248"/>
                      <a:pt x="588" y="972"/>
                      <a:pt x="576" y="624"/>
                    </a:cubicBezTo>
                    <a:cubicBezTo>
                      <a:pt x="564" y="276"/>
                      <a:pt x="433" y="1"/>
                      <a:pt x="277" y="1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45"/>
              <p:cNvSpPr/>
              <p:nvPr/>
            </p:nvSpPr>
            <p:spPr>
              <a:xfrm>
                <a:off x="2467713" y="3131350"/>
                <a:ext cx="944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3778" h="1529" extrusionOk="0">
                    <a:moveTo>
                      <a:pt x="1845" y="1"/>
                    </a:moveTo>
                    <a:cubicBezTo>
                      <a:pt x="1118" y="1"/>
                      <a:pt x="446" y="461"/>
                      <a:pt x="446" y="461"/>
                    </a:cubicBezTo>
                    <a:cubicBezTo>
                      <a:pt x="0" y="1103"/>
                      <a:pt x="512" y="1133"/>
                      <a:pt x="619" y="1133"/>
                    </a:cubicBezTo>
                    <a:cubicBezTo>
                      <a:pt x="630" y="1133"/>
                      <a:pt x="637" y="1133"/>
                      <a:pt x="638" y="1133"/>
                    </a:cubicBezTo>
                    <a:cubicBezTo>
                      <a:pt x="755" y="996"/>
                      <a:pt x="938" y="944"/>
                      <a:pt x="1152" y="944"/>
                    </a:cubicBezTo>
                    <a:cubicBezTo>
                      <a:pt x="1863" y="944"/>
                      <a:pt x="2916" y="1519"/>
                      <a:pt x="3036" y="1528"/>
                    </a:cubicBezTo>
                    <a:cubicBezTo>
                      <a:pt x="3040" y="1529"/>
                      <a:pt x="3045" y="1529"/>
                      <a:pt x="3050" y="1529"/>
                    </a:cubicBezTo>
                    <a:cubicBezTo>
                      <a:pt x="3235" y="1529"/>
                      <a:pt x="3777" y="1311"/>
                      <a:pt x="2844" y="401"/>
                    </a:cubicBezTo>
                    <a:cubicBezTo>
                      <a:pt x="2541" y="102"/>
                      <a:pt x="2187" y="1"/>
                      <a:pt x="1845" y="1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45"/>
              <p:cNvSpPr/>
              <p:nvPr/>
            </p:nvSpPr>
            <p:spPr>
              <a:xfrm>
                <a:off x="1444613" y="3614925"/>
                <a:ext cx="723750" cy="1225725"/>
              </a:xfrm>
              <a:custGeom>
                <a:avLst/>
                <a:gdLst/>
                <a:ahLst/>
                <a:cxnLst/>
                <a:rect l="l" t="t" r="r" b="b"/>
                <a:pathLst>
                  <a:path w="28950" h="49029" extrusionOk="0">
                    <a:moveTo>
                      <a:pt x="20798" y="0"/>
                    </a:moveTo>
                    <a:cubicBezTo>
                      <a:pt x="20798" y="0"/>
                      <a:pt x="7322" y="8920"/>
                      <a:pt x="1616" y="37573"/>
                    </a:cubicBezTo>
                    <a:cubicBezTo>
                      <a:pt x="0" y="45650"/>
                      <a:pt x="11657" y="49029"/>
                      <a:pt x="23263" y="49029"/>
                    </a:cubicBezTo>
                    <a:cubicBezTo>
                      <a:pt x="25180" y="49029"/>
                      <a:pt x="27096" y="48937"/>
                      <a:pt x="28950" y="48758"/>
                    </a:cubicBezTo>
                    <a:lnTo>
                      <a:pt x="207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45"/>
              <p:cNvSpPr/>
              <p:nvPr/>
            </p:nvSpPr>
            <p:spPr>
              <a:xfrm>
                <a:off x="1444663" y="4307575"/>
                <a:ext cx="723700" cy="532900"/>
              </a:xfrm>
              <a:custGeom>
                <a:avLst/>
                <a:gdLst/>
                <a:ahLst/>
                <a:cxnLst/>
                <a:rect l="l" t="t" r="r" b="b"/>
                <a:pathLst>
                  <a:path w="28948" h="21316" extrusionOk="0">
                    <a:moveTo>
                      <a:pt x="4084" y="0"/>
                    </a:moveTo>
                    <a:cubicBezTo>
                      <a:pt x="3088" y="3249"/>
                      <a:pt x="2273" y="6534"/>
                      <a:pt x="1614" y="9867"/>
                    </a:cubicBezTo>
                    <a:cubicBezTo>
                      <a:pt x="0" y="17935"/>
                      <a:pt x="11612" y="21315"/>
                      <a:pt x="23215" y="21315"/>
                    </a:cubicBezTo>
                    <a:cubicBezTo>
                      <a:pt x="25146" y="21315"/>
                      <a:pt x="27078" y="21222"/>
                      <a:pt x="28948" y="21040"/>
                    </a:cubicBezTo>
                    <a:lnTo>
                      <a:pt x="25747" y="1942"/>
                    </a:lnTo>
                    <a:lnTo>
                      <a:pt x="23265" y="1391"/>
                    </a:lnTo>
                    <a:lnTo>
                      <a:pt x="4084" y="0"/>
                    </a:lnTo>
                    <a:close/>
                  </a:path>
                </a:pathLst>
              </a:custGeom>
              <a:solidFill>
                <a:srgbClr val="DE6C68"/>
              </a:solidFill>
              <a:ln w="9525" cap="flat" cmpd="sng">
                <a:solidFill>
                  <a:srgbClr val="DE6C6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45"/>
              <p:cNvSpPr/>
              <p:nvPr/>
            </p:nvSpPr>
            <p:spPr>
              <a:xfrm>
                <a:off x="2016688" y="4097175"/>
                <a:ext cx="42900" cy="225100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9004" extrusionOk="0">
                    <a:moveTo>
                      <a:pt x="1511" y="0"/>
                    </a:moveTo>
                    <a:cubicBezTo>
                      <a:pt x="1403" y="0"/>
                      <a:pt x="1307" y="84"/>
                      <a:pt x="1307" y="192"/>
                    </a:cubicBezTo>
                    <a:cubicBezTo>
                      <a:pt x="1307" y="252"/>
                      <a:pt x="1200" y="5431"/>
                      <a:pt x="37" y="8740"/>
                    </a:cubicBezTo>
                    <a:cubicBezTo>
                      <a:pt x="1" y="8836"/>
                      <a:pt x="61" y="8956"/>
                      <a:pt x="157" y="8992"/>
                    </a:cubicBezTo>
                    <a:cubicBezTo>
                      <a:pt x="181" y="9004"/>
                      <a:pt x="205" y="9004"/>
                      <a:pt x="228" y="9004"/>
                    </a:cubicBezTo>
                    <a:cubicBezTo>
                      <a:pt x="312" y="9004"/>
                      <a:pt x="384" y="8944"/>
                      <a:pt x="420" y="8872"/>
                    </a:cubicBezTo>
                    <a:cubicBezTo>
                      <a:pt x="1607" y="5503"/>
                      <a:pt x="1703" y="252"/>
                      <a:pt x="1703" y="204"/>
                    </a:cubicBezTo>
                    <a:cubicBezTo>
                      <a:pt x="1715" y="96"/>
                      <a:pt x="1619" y="0"/>
                      <a:pt x="15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45"/>
              <p:cNvSpPr/>
              <p:nvPr/>
            </p:nvSpPr>
            <p:spPr>
              <a:xfrm>
                <a:off x="2691363" y="3627200"/>
                <a:ext cx="737725" cy="1202175"/>
              </a:xfrm>
              <a:custGeom>
                <a:avLst/>
                <a:gdLst/>
                <a:ahLst/>
                <a:cxnLst/>
                <a:rect l="l" t="t" r="r" b="b"/>
                <a:pathLst>
                  <a:path w="29509" h="48087" extrusionOk="0">
                    <a:moveTo>
                      <a:pt x="9603" y="1"/>
                    </a:moveTo>
                    <a:lnTo>
                      <a:pt x="0" y="42597"/>
                    </a:lnTo>
                    <a:cubicBezTo>
                      <a:pt x="6782" y="46437"/>
                      <a:pt x="12926" y="48086"/>
                      <a:pt x="17774" y="48086"/>
                    </a:cubicBezTo>
                    <a:cubicBezTo>
                      <a:pt x="25138" y="48086"/>
                      <a:pt x="29509" y="44280"/>
                      <a:pt x="28569" y="38568"/>
                    </a:cubicBezTo>
                    <a:cubicBezTo>
                      <a:pt x="23846" y="9736"/>
                      <a:pt x="9603" y="1"/>
                      <a:pt x="9603" y="1"/>
                    </a:cubicBezTo>
                    <a:close/>
                  </a:path>
                </a:pathLst>
              </a:custGeom>
              <a:solidFill>
                <a:srgbClr val="E7E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45"/>
              <p:cNvSpPr/>
              <p:nvPr/>
            </p:nvSpPr>
            <p:spPr>
              <a:xfrm>
                <a:off x="3054913" y="4405575"/>
                <a:ext cx="373925" cy="446975"/>
              </a:xfrm>
              <a:custGeom>
                <a:avLst/>
                <a:gdLst/>
                <a:ahLst/>
                <a:cxnLst/>
                <a:rect l="l" t="t" r="r" b="b"/>
                <a:pathLst>
                  <a:path w="14957" h="17879" extrusionOk="0">
                    <a:moveTo>
                      <a:pt x="0" y="0"/>
                    </a:moveTo>
                    <a:lnTo>
                      <a:pt x="1343" y="17492"/>
                    </a:lnTo>
                    <a:lnTo>
                      <a:pt x="1355" y="17804"/>
                    </a:lnTo>
                    <a:cubicBezTo>
                      <a:pt x="1905" y="17854"/>
                      <a:pt x="2443" y="17878"/>
                      <a:pt x="2966" y="17878"/>
                    </a:cubicBezTo>
                    <a:cubicBezTo>
                      <a:pt x="10298" y="17878"/>
                      <a:pt x="14957" y="13088"/>
                      <a:pt x="14039" y="7493"/>
                    </a:cubicBezTo>
                    <a:cubicBezTo>
                      <a:pt x="13524" y="4400"/>
                      <a:pt x="13368" y="2854"/>
                      <a:pt x="12660" y="15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45"/>
              <p:cNvSpPr/>
              <p:nvPr/>
            </p:nvSpPr>
            <p:spPr>
              <a:xfrm>
                <a:off x="3054913" y="4405575"/>
                <a:ext cx="373925" cy="446975"/>
              </a:xfrm>
              <a:custGeom>
                <a:avLst/>
                <a:gdLst/>
                <a:ahLst/>
                <a:cxnLst/>
                <a:rect l="l" t="t" r="r" b="b"/>
                <a:pathLst>
                  <a:path w="14957" h="17879" extrusionOk="0">
                    <a:moveTo>
                      <a:pt x="0" y="0"/>
                    </a:moveTo>
                    <a:lnTo>
                      <a:pt x="1343" y="17492"/>
                    </a:lnTo>
                    <a:lnTo>
                      <a:pt x="1355" y="17804"/>
                    </a:lnTo>
                    <a:cubicBezTo>
                      <a:pt x="1905" y="17854"/>
                      <a:pt x="2443" y="17878"/>
                      <a:pt x="2966" y="17878"/>
                    </a:cubicBezTo>
                    <a:cubicBezTo>
                      <a:pt x="10298" y="17878"/>
                      <a:pt x="14957" y="13088"/>
                      <a:pt x="14039" y="7493"/>
                    </a:cubicBezTo>
                    <a:cubicBezTo>
                      <a:pt x="13524" y="4400"/>
                      <a:pt x="13368" y="2854"/>
                      <a:pt x="12660" y="15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45"/>
              <p:cNvSpPr/>
              <p:nvPr/>
            </p:nvSpPr>
            <p:spPr>
              <a:xfrm>
                <a:off x="2614938" y="4345625"/>
                <a:ext cx="473025" cy="494875"/>
              </a:xfrm>
              <a:custGeom>
                <a:avLst/>
                <a:gdLst/>
                <a:ahLst/>
                <a:cxnLst/>
                <a:rect l="l" t="t" r="r" b="b"/>
                <a:pathLst>
                  <a:path w="18921" h="19795" extrusionOk="0">
                    <a:moveTo>
                      <a:pt x="6150" y="1"/>
                    </a:moveTo>
                    <a:lnTo>
                      <a:pt x="0" y="12217"/>
                    </a:lnTo>
                    <a:cubicBezTo>
                      <a:pt x="5337" y="16023"/>
                      <a:pt x="18141" y="19795"/>
                      <a:pt x="18885" y="19795"/>
                    </a:cubicBezTo>
                    <a:cubicBezTo>
                      <a:pt x="18909" y="19795"/>
                      <a:pt x="18921" y="19791"/>
                      <a:pt x="18918" y="19782"/>
                    </a:cubicBezTo>
                    <a:lnTo>
                      <a:pt x="17767" y="2363"/>
                    </a:lnTo>
                    <a:cubicBezTo>
                      <a:pt x="17767" y="2363"/>
                      <a:pt x="13224" y="2327"/>
                      <a:pt x="13116" y="2291"/>
                    </a:cubicBezTo>
                    <a:cubicBezTo>
                      <a:pt x="10850" y="1355"/>
                      <a:pt x="8524" y="600"/>
                      <a:pt x="6150" y="1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45"/>
              <p:cNvSpPr/>
              <p:nvPr/>
            </p:nvSpPr>
            <p:spPr>
              <a:xfrm>
                <a:off x="2942813" y="4402875"/>
                <a:ext cx="4460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7840" h="2962" extrusionOk="0">
                    <a:moveTo>
                      <a:pt x="1" y="1"/>
                    </a:moveTo>
                    <a:lnTo>
                      <a:pt x="1271" y="1008"/>
                    </a:lnTo>
                    <a:lnTo>
                      <a:pt x="17840" y="2962"/>
                    </a:lnTo>
                    <a:lnTo>
                      <a:pt x="17840" y="2962"/>
                    </a:lnTo>
                    <a:lnTo>
                      <a:pt x="17168" y="1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8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45"/>
              <p:cNvSpPr/>
              <p:nvPr/>
            </p:nvSpPr>
            <p:spPr>
              <a:xfrm>
                <a:off x="2874188" y="4261100"/>
                <a:ext cx="534400" cy="146300"/>
              </a:xfrm>
              <a:custGeom>
                <a:avLst/>
                <a:gdLst/>
                <a:ahLst/>
                <a:cxnLst/>
                <a:rect l="l" t="t" r="r" b="b"/>
                <a:pathLst>
                  <a:path w="21376" h="5852" extrusionOk="0">
                    <a:moveTo>
                      <a:pt x="19985" y="1"/>
                    </a:moveTo>
                    <a:lnTo>
                      <a:pt x="0" y="1691"/>
                    </a:lnTo>
                    <a:lnTo>
                      <a:pt x="1139" y="4293"/>
                    </a:lnTo>
                    <a:lnTo>
                      <a:pt x="2758" y="5803"/>
                    </a:lnTo>
                    <a:lnTo>
                      <a:pt x="21376" y="5851"/>
                    </a:lnTo>
                    <a:lnTo>
                      <a:pt x="19985" y="1"/>
                    </a:lnTo>
                    <a:close/>
                  </a:path>
                </a:pathLst>
              </a:custGeom>
              <a:solidFill>
                <a:srgbClr val="0975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45"/>
              <p:cNvSpPr/>
              <p:nvPr/>
            </p:nvSpPr>
            <p:spPr>
              <a:xfrm>
                <a:off x="1483788" y="4229650"/>
                <a:ext cx="537725" cy="163350"/>
              </a:xfrm>
              <a:custGeom>
                <a:avLst/>
                <a:gdLst/>
                <a:ahLst/>
                <a:cxnLst/>
                <a:rect l="l" t="t" r="r" b="b"/>
                <a:pathLst>
                  <a:path w="21509" h="6534" extrusionOk="0">
                    <a:moveTo>
                      <a:pt x="1595" y="0"/>
                    </a:moveTo>
                    <a:lnTo>
                      <a:pt x="1" y="5803"/>
                    </a:lnTo>
                    <a:lnTo>
                      <a:pt x="18080" y="6534"/>
                    </a:lnTo>
                    <a:lnTo>
                      <a:pt x="20274" y="4939"/>
                    </a:lnTo>
                    <a:lnTo>
                      <a:pt x="21509" y="2362"/>
                    </a:lnTo>
                    <a:lnTo>
                      <a:pt x="1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45"/>
              <p:cNvSpPr/>
              <p:nvPr/>
            </p:nvSpPr>
            <p:spPr>
              <a:xfrm>
                <a:off x="2787863" y="4097450"/>
                <a:ext cx="141500" cy="290475"/>
              </a:xfrm>
              <a:custGeom>
                <a:avLst/>
                <a:gdLst/>
                <a:ahLst/>
                <a:cxnLst/>
                <a:rect l="l" t="t" r="r" b="b"/>
                <a:pathLst>
                  <a:path w="5660" h="11619" extrusionOk="0">
                    <a:moveTo>
                      <a:pt x="639" y="0"/>
                    </a:moveTo>
                    <a:cubicBezTo>
                      <a:pt x="540" y="0"/>
                      <a:pt x="456" y="81"/>
                      <a:pt x="456" y="193"/>
                    </a:cubicBezTo>
                    <a:cubicBezTo>
                      <a:pt x="444" y="253"/>
                      <a:pt x="0" y="7482"/>
                      <a:pt x="5311" y="11582"/>
                    </a:cubicBezTo>
                    <a:cubicBezTo>
                      <a:pt x="5347" y="11606"/>
                      <a:pt x="5383" y="11618"/>
                      <a:pt x="5431" y="11618"/>
                    </a:cubicBezTo>
                    <a:cubicBezTo>
                      <a:pt x="5491" y="11618"/>
                      <a:pt x="5551" y="11594"/>
                      <a:pt x="5587" y="11546"/>
                    </a:cubicBezTo>
                    <a:cubicBezTo>
                      <a:pt x="5659" y="11462"/>
                      <a:pt x="5635" y="11330"/>
                      <a:pt x="5551" y="11270"/>
                    </a:cubicBezTo>
                    <a:cubicBezTo>
                      <a:pt x="408" y="7302"/>
                      <a:pt x="852" y="289"/>
                      <a:pt x="852" y="217"/>
                    </a:cubicBezTo>
                    <a:cubicBezTo>
                      <a:pt x="864" y="109"/>
                      <a:pt x="780" y="13"/>
                      <a:pt x="660" y="1"/>
                    </a:cubicBezTo>
                    <a:cubicBezTo>
                      <a:pt x="653" y="0"/>
                      <a:pt x="646" y="0"/>
                      <a:pt x="63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45"/>
              <p:cNvSpPr/>
              <p:nvPr/>
            </p:nvSpPr>
            <p:spPr>
              <a:xfrm>
                <a:off x="1881513" y="4255475"/>
                <a:ext cx="452600" cy="223375"/>
              </a:xfrm>
              <a:custGeom>
                <a:avLst/>
                <a:gdLst/>
                <a:ahLst/>
                <a:cxnLst/>
                <a:rect l="l" t="t" r="r" b="b"/>
                <a:pathLst>
                  <a:path w="18104" h="8935" extrusionOk="0">
                    <a:moveTo>
                      <a:pt x="9120" y="1"/>
                    </a:moveTo>
                    <a:cubicBezTo>
                      <a:pt x="7949" y="1"/>
                      <a:pt x="6809" y="116"/>
                      <a:pt x="6043" y="454"/>
                    </a:cubicBezTo>
                    <a:cubicBezTo>
                      <a:pt x="3897" y="1401"/>
                      <a:pt x="1" y="7479"/>
                      <a:pt x="1" y="7479"/>
                    </a:cubicBezTo>
                    <a:cubicBezTo>
                      <a:pt x="1" y="7479"/>
                      <a:pt x="1144" y="7352"/>
                      <a:pt x="2781" y="7352"/>
                    </a:cubicBezTo>
                    <a:cubicBezTo>
                      <a:pt x="4081" y="7352"/>
                      <a:pt x="5693" y="7432"/>
                      <a:pt x="7290" y="7719"/>
                    </a:cubicBezTo>
                    <a:cubicBezTo>
                      <a:pt x="12324" y="8643"/>
                      <a:pt x="15294" y="8935"/>
                      <a:pt x="16811" y="8935"/>
                    </a:cubicBezTo>
                    <a:cubicBezTo>
                      <a:pt x="17676" y="8935"/>
                      <a:pt x="18069" y="8840"/>
                      <a:pt x="18104" y="8714"/>
                    </a:cubicBezTo>
                    <a:cubicBezTo>
                      <a:pt x="18104" y="8714"/>
                      <a:pt x="14579" y="813"/>
                      <a:pt x="13740" y="490"/>
                    </a:cubicBezTo>
                    <a:cubicBezTo>
                      <a:pt x="13439" y="374"/>
                      <a:pt x="11230" y="1"/>
                      <a:pt x="9120" y="1"/>
                    </a:cubicBezTo>
                    <a:close/>
                  </a:path>
                </a:pathLst>
              </a:custGeom>
              <a:solidFill>
                <a:srgbClr val="DE6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45"/>
              <p:cNvSpPr/>
              <p:nvPr/>
            </p:nvSpPr>
            <p:spPr>
              <a:xfrm>
                <a:off x="1877613" y="4355400"/>
                <a:ext cx="243100" cy="118525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4741" extrusionOk="0">
                    <a:moveTo>
                      <a:pt x="8496" y="0"/>
                    </a:moveTo>
                    <a:cubicBezTo>
                      <a:pt x="6092" y="0"/>
                      <a:pt x="487" y="2773"/>
                      <a:pt x="265" y="3542"/>
                    </a:cubicBezTo>
                    <a:cubicBezTo>
                      <a:pt x="1" y="4465"/>
                      <a:pt x="2722" y="4741"/>
                      <a:pt x="2722" y="4741"/>
                    </a:cubicBezTo>
                    <a:cubicBezTo>
                      <a:pt x="2722" y="4741"/>
                      <a:pt x="9724" y="677"/>
                      <a:pt x="9448" y="317"/>
                    </a:cubicBezTo>
                    <a:cubicBezTo>
                      <a:pt x="9277" y="96"/>
                      <a:pt x="8942" y="0"/>
                      <a:pt x="8496" y="0"/>
                    </a:cubicBezTo>
                    <a:close/>
                  </a:path>
                </a:pathLst>
              </a:custGeom>
              <a:solidFill>
                <a:srgbClr val="DE6C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45"/>
              <p:cNvSpPr/>
              <p:nvPr/>
            </p:nvSpPr>
            <p:spPr>
              <a:xfrm>
                <a:off x="2646688" y="4252850"/>
                <a:ext cx="2821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11287" h="4987" extrusionOk="0">
                    <a:moveTo>
                      <a:pt x="7152" y="0"/>
                    </a:moveTo>
                    <a:cubicBezTo>
                      <a:pt x="5694" y="0"/>
                      <a:pt x="4401" y="259"/>
                      <a:pt x="4401" y="259"/>
                    </a:cubicBezTo>
                    <a:cubicBezTo>
                      <a:pt x="4401" y="259"/>
                      <a:pt x="1715" y="2765"/>
                      <a:pt x="61" y="2932"/>
                    </a:cubicBezTo>
                    <a:cubicBezTo>
                      <a:pt x="1" y="2944"/>
                      <a:pt x="3753" y="3280"/>
                      <a:pt x="4676" y="3544"/>
                    </a:cubicBezTo>
                    <a:cubicBezTo>
                      <a:pt x="5156" y="3688"/>
                      <a:pt x="9328" y="4839"/>
                      <a:pt x="9328" y="4839"/>
                    </a:cubicBezTo>
                    <a:cubicBezTo>
                      <a:pt x="9328" y="4839"/>
                      <a:pt x="9576" y="4986"/>
                      <a:pt x="9892" y="4986"/>
                    </a:cubicBezTo>
                    <a:cubicBezTo>
                      <a:pt x="10407" y="4986"/>
                      <a:pt x="11102" y="4595"/>
                      <a:pt x="11198" y="2537"/>
                    </a:cubicBezTo>
                    <a:cubicBezTo>
                      <a:pt x="11287" y="450"/>
                      <a:pt x="9076" y="0"/>
                      <a:pt x="7152" y="0"/>
                    </a:cubicBezTo>
                    <a:close/>
                  </a:path>
                </a:pathLst>
              </a:custGeom>
              <a:solidFill>
                <a:srgbClr val="A5AF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45"/>
              <p:cNvSpPr/>
              <p:nvPr/>
            </p:nvSpPr>
            <p:spPr>
              <a:xfrm>
                <a:off x="2755788" y="4141225"/>
                <a:ext cx="158575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6486" extrusionOk="0">
                    <a:moveTo>
                      <a:pt x="4940" y="1"/>
                    </a:moveTo>
                    <a:cubicBezTo>
                      <a:pt x="3607" y="1"/>
                      <a:pt x="1" y="4820"/>
                      <a:pt x="1" y="4820"/>
                    </a:cubicBezTo>
                    <a:cubicBezTo>
                      <a:pt x="1" y="4820"/>
                      <a:pt x="187" y="6485"/>
                      <a:pt x="1031" y="6485"/>
                    </a:cubicBezTo>
                    <a:cubicBezTo>
                      <a:pt x="1070" y="6485"/>
                      <a:pt x="1110" y="6482"/>
                      <a:pt x="1152" y="6474"/>
                    </a:cubicBezTo>
                    <a:cubicBezTo>
                      <a:pt x="2087" y="6307"/>
                      <a:pt x="6343" y="312"/>
                      <a:pt x="5048" y="12"/>
                    </a:cubicBezTo>
                    <a:cubicBezTo>
                      <a:pt x="5014" y="5"/>
                      <a:pt x="4978" y="1"/>
                      <a:pt x="4940" y="1"/>
                    </a:cubicBezTo>
                    <a:close/>
                  </a:path>
                </a:pathLst>
              </a:custGeom>
              <a:solidFill>
                <a:srgbClr val="A5AF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45"/>
              <p:cNvSpPr/>
              <p:nvPr/>
            </p:nvSpPr>
            <p:spPr>
              <a:xfrm>
                <a:off x="2820838" y="4135300"/>
                <a:ext cx="169950" cy="161800"/>
              </a:xfrm>
              <a:custGeom>
                <a:avLst/>
                <a:gdLst/>
                <a:ahLst/>
                <a:cxnLst/>
                <a:rect l="l" t="t" r="r" b="b"/>
                <a:pathLst>
                  <a:path w="6798" h="6472" extrusionOk="0">
                    <a:moveTo>
                      <a:pt x="5104" y="1"/>
                    </a:moveTo>
                    <a:cubicBezTo>
                      <a:pt x="4083" y="1"/>
                      <a:pt x="0" y="5009"/>
                      <a:pt x="0" y="5009"/>
                    </a:cubicBezTo>
                    <a:cubicBezTo>
                      <a:pt x="0" y="5009"/>
                      <a:pt x="618" y="6472"/>
                      <a:pt x="1482" y="6472"/>
                    </a:cubicBezTo>
                    <a:cubicBezTo>
                      <a:pt x="1527" y="6472"/>
                      <a:pt x="1573" y="6468"/>
                      <a:pt x="1619" y="6460"/>
                    </a:cubicBezTo>
                    <a:cubicBezTo>
                      <a:pt x="2554" y="6292"/>
                      <a:pt x="6798" y="813"/>
                      <a:pt x="5203" y="22"/>
                    </a:cubicBezTo>
                    <a:cubicBezTo>
                      <a:pt x="5174" y="8"/>
                      <a:pt x="5141" y="1"/>
                      <a:pt x="5104" y="1"/>
                    </a:cubicBezTo>
                    <a:close/>
                  </a:path>
                </a:pathLst>
              </a:custGeom>
              <a:solidFill>
                <a:srgbClr val="A5AF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45"/>
              <p:cNvSpPr/>
              <p:nvPr/>
            </p:nvSpPr>
            <p:spPr>
              <a:xfrm>
                <a:off x="2810038" y="4195400"/>
                <a:ext cx="224225" cy="174225"/>
              </a:xfrm>
              <a:custGeom>
                <a:avLst/>
                <a:gdLst/>
                <a:ahLst/>
                <a:cxnLst/>
                <a:rect l="l" t="t" r="r" b="b"/>
                <a:pathLst>
                  <a:path w="8969" h="6969" extrusionOk="0">
                    <a:moveTo>
                      <a:pt x="7159" y="0"/>
                    </a:moveTo>
                    <a:cubicBezTo>
                      <a:pt x="5790" y="0"/>
                      <a:pt x="1" y="6130"/>
                      <a:pt x="1" y="6130"/>
                    </a:cubicBezTo>
                    <a:cubicBezTo>
                      <a:pt x="1" y="6130"/>
                      <a:pt x="1490" y="6969"/>
                      <a:pt x="2438" y="6969"/>
                    </a:cubicBezTo>
                    <a:cubicBezTo>
                      <a:pt x="2445" y="6969"/>
                      <a:pt x="2452" y="6969"/>
                      <a:pt x="2458" y="6969"/>
                    </a:cubicBezTo>
                    <a:cubicBezTo>
                      <a:pt x="3405" y="6957"/>
                      <a:pt x="8968" y="579"/>
                      <a:pt x="7266" y="15"/>
                    </a:cubicBezTo>
                    <a:cubicBezTo>
                      <a:pt x="7234" y="5"/>
                      <a:pt x="7198" y="0"/>
                      <a:pt x="7159" y="0"/>
                    </a:cubicBezTo>
                    <a:close/>
                  </a:path>
                </a:pathLst>
              </a:custGeom>
              <a:solidFill>
                <a:srgbClr val="A5AF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45"/>
              <p:cNvSpPr/>
              <p:nvPr/>
            </p:nvSpPr>
            <p:spPr>
              <a:xfrm>
                <a:off x="2867888" y="4262225"/>
                <a:ext cx="154675" cy="131075"/>
              </a:xfrm>
              <a:custGeom>
                <a:avLst/>
                <a:gdLst/>
                <a:ahLst/>
                <a:cxnLst/>
                <a:rect l="l" t="t" r="r" b="b"/>
                <a:pathLst>
                  <a:path w="6187" h="5243" extrusionOk="0">
                    <a:moveTo>
                      <a:pt x="5214" y="0"/>
                    </a:moveTo>
                    <a:cubicBezTo>
                      <a:pt x="4058" y="0"/>
                      <a:pt x="0" y="4272"/>
                      <a:pt x="0" y="4272"/>
                    </a:cubicBezTo>
                    <a:cubicBezTo>
                      <a:pt x="0" y="4272"/>
                      <a:pt x="165" y="4812"/>
                      <a:pt x="1097" y="4812"/>
                    </a:cubicBezTo>
                    <a:cubicBezTo>
                      <a:pt x="1107" y="4812"/>
                      <a:pt x="1117" y="4811"/>
                      <a:pt x="1127" y="4811"/>
                    </a:cubicBezTo>
                    <a:cubicBezTo>
                      <a:pt x="1325" y="4811"/>
                      <a:pt x="1665" y="5242"/>
                      <a:pt x="2123" y="5242"/>
                    </a:cubicBezTo>
                    <a:cubicBezTo>
                      <a:pt x="2331" y="5242"/>
                      <a:pt x="2563" y="5154"/>
                      <a:pt x="2818" y="4895"/>
                    </a:cubicBezTo>
                    <a:cubicBezTo>
                      <a:pt x="4640" y="3073"/>
                      <a:pt x="6187" y="1083"/>
                      <a:pt x="5443" y="100"/>
                    </a:cubicBezTo>
                    <a:cubicBezTo>
                      <a:pt x="5391" y="32"/>
                      <a:pt x="5313" y="0"/>
                      <a:pt x="5214" y="0"/>
                    </a:cubicBezTo>
                    <a:close/>
                  </a:path>
                </a:pathLst>
              </a:custGeom>
              <a:solidFill>
                <a:srgbClr val="A5AF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45"/>
              <p:cNvSpPr/>
              <p:nvPr/>
            </p:nvSpPr>
            <p:spPr>
              <a:xfrm>
                <a:off x="2323613" y="4463450"/>
                <a:ext cx="773875" cy="385125"/>
              </a:xfrm>
              <a:custGeom>
                <a:avLst/>
                <a:gdLst/>
                <a:ahLst/>
                <a:cxnLst/>
                <a:rect l="l" t="t" r="r" b="b"/>
                <a:pathLst>
                  <a:path w="30955" h="15405" extrusionOk="0">
                    <a:moveTo>
                      <a:pt x="225" y="0"/>
                    </a:moveTo>
                    <a:cubicBezTo>
                      <a:pt x="180" y="0"/>
                      <a:pt x="133" y="15"/>
                      <a:pt x="96" y="47"/>
                    </a:cubicBezTo>
                    <a:cubicBezTo>
                      <a:pt x="12" y="119"/>
                      <a:pt x="0" y="239"/>
                      <a:pt x="60" y="323"/>
                    </a:cubicBezTo>
                    <a:cubicBezTo>
                      <a:pt x="144" y="419"/>
                      <a:pt x="1978" y="2697"/>
                      <a:pt x="6690" y="5706"/>
                    </a:cubicBezTo>
                    <a:cubicBezTo>
                      <a:pt x="11018" y="8475"/>
                      <a:pt x="18702" y="12408"/>
                      <a:pt x="30691" y="15405"/>
                    </a:cubicBezTo>
                    <a:lnTo>
                      <a:pt x="30739" y="15405"/>
                    </a:lnTo>
                    <a:cubicBezTo>
                      <a:pt x="30823" y="15405"/>
                      <a:pt x="30907" y="15345"/>
                      <a:pt x="30931" y="15249"/>
                    </a:cubicBezTo>
                    <a:cubicBezTo>
                      <a:pt x="30955" y="15141"/>
                      <a:pt x="30895" y="15033"/>
                      <a:pt x="30787" y="15009"/>
                    </a:cubicBezTo>
                    <a:cubicBezTo>
                      <a:pt x="18870" y="12036"/>
                      <a:pt x="11233" y="8140"/>
                      <a:pt x="6930" y="5382"/>
                    </a:cubicBezTo>
                    <a:cubicBezTo>
                      <a:pt x="2266" y="2409"/>
                      <a:pt x="396" y="95"/>
                      <a:pt x="372" y="71"/>
                    </a:cubicBezTo>
                    <a:cubicBezTo>
                      <a:pt x="338" y="24"/>
                      <a:pt x="283" y="0"/>
                      <a:pt x="22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45"/>
              <p:cNvSpPr/>
              <p:nvPr/>
            </p:nvSpPr>
            <p:spPr>
              <a:xfrm>
                <a:off x="1874938" y="4671800"/>
                <a:ext cx="7532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30128" h="7011" extrusionOk="0">
                    <a:moveTo>
                      <a:pt x="29895" y="0"/>
                    </a:moveTo>
                    <a:cubicBezTo>
                      <a:pt x="29856" y="0"/>
                      <a:pt x="29816" y="11"/>
                      <a:pt x="29780" y="33"/>
                    </a:cubicBezTo>
                    <a:cubicBezTo>
                      <a:pt x="29674" y="107"/>
                      <a:pt x="19893" y="6610"/>
                      <a:pt x="6008" y="6610"/>
                    </a:cubicBezTo>
                    <a:cubicBezTo>
                      <a:pt x="4154" y="6610"/>
                      <a:pt x="2227" y="6494"/>
                      <a:pt x="240" y="6232"/>
                    </a:cubicBezTo>
                    <a:cubicBezTo>
                      <a:pt x="232" y="6231"/>
                      <a:pt x="224" y="6230"/>
                      <a:pt x="216" y="6230"/>
                    </a:cubicBezTo>
                    <a:cubicBezTo>
                      <a:pt x="117" y="6230"/>
                      <a:pt x="23" y="6299"/>
                      <a:pt x="12" y="6399"/>
                    </a:cubicBezTo>
                    <a:cubicBezTo>
                      <a:pt x="0" y="6519"/>
                      <a:pt x="72" y="6615"/>
                      <a:pt x="180" y="6627"/>
                    </a:cubicBezTo>
                    <a:cubicBezTo>
                      <a:pt x="2110" y="6879"/>
                      <a:pt x="4064" y="7011"/>
                      <a:pt x="6006" y="7011"/>
                    </a:cubicBezTo>
                    <a:cubicBezTo>
                      <a:pt x="20021" y="7011"/>
                      <a:pt x="29900" y="441"/>
                      <a:pt x="30008" y="369"/>
                    </a:cubicBezTo>
                    <a:cubicBezTo>
                      <a:pt x="30104" y="297"/>
                      <a:pt x="30128" y="177"/>
                      <a:pt x="30068" y="81"/>
                    </a:cubicBezTo>
                    <a:cubicBezTo>
                      <a:pt x="30023" y="29"/>
                      <a:pt x="29959" y="0"/>
                      <a:pt x="298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45"/>
              <p:cNvSpPr/>
              <p:nvPr/>
            </p:nvSpPr>
            <p:spPr>
              <a:xfrm>
                <a:off x="2640113" y="4321025"/>
                <a:ext cx="36927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14771" h="5841" extrusionOk="0">
                    <a:moveTo>
                      <a:pt x="195" y="1"/>
                    </a:moveTo>
                    <a:cubicBezTo>
                      <a:pt x="96" y="1"/>
                      <a:pt x="12" y="81"/>
                      <a:pt x="12" y="194"/>
                    </a:cubicBezTo>
                    <a:cubicBezTo>
                      <a:pt x="0" y="301"/>
                      <a:pt x="84" y="397"/>
                      <a:pt x="192" y="409"/>
                    </a:cubicBezTo>
                    <a:cubicBezTo>
                      <a:pt x="300" y="409"/>
                      <a:pt x="11066" y="1189"/>
                      <a:pt x="14386" y="5756"/>
                    </a:cubicBezTo>
                    <a:cubicBezTo>
                      <a:pt x="14422" y="5804"/>
                      <a:pt x="14482" y="5828"/>
                      <a:pt x="14542" y="5840"/>
                    </a:cubicBezTo>
                    <a:cubicBezTo>
                      <a:pt x="14590" y="5828"/>
                      <a:pt x="14638" y="5816"/>
                      <a:pt x="14662" y="5792"/>
                    </a:cubicBezTo>
                    <a:cubicBezTo>
                      <a:pt x="14758" y="5732"/>
                      <a:pt x="14770" y="5600"/>
                      <a:pt x="14710" y="5516"/>
                    </a:cubicBezTo>
                    <a:cubicBezTo>
                      <a:pt x="11269" y="805"/>
                      <a:pt x="671" y="38"/>
                      <a:pt x="216" y="2"/>
                    </a:cubicBezTo>
                    <a:cubicBezTo>
                      <a:pt x="209" y="1"/>
                      <a:pt x="202" y="1"/>
                      <a:pt x="19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45"/>
              <p:cNvSpPr/>
              <p:nvPr/>
            </p:nvSpPr>
            <p:spPr>
              <a:xfrm>
                <a:off x="2008013" y="4410775"/>
                <a:ext cx="321000" cy="66925"/>
              </a:xfrm>
              <a:custGeom>
                <a:avLst/>
                <a:gdLst/>
                <a:ahLst/>
                <a:cxnLst/>
                <a:rect l="l" t="t" r="r" b="b"/>
                <a:pathLst>
                  <a:path w="12840" h="2677" extrusionOk="0">
                    <a:moveTo>
                      <a:pt x="2930" y="1"/>
                    </a:moveTo>
                    <a:cubicBezTo>
                      <a:pt x="2897" y="1"/>
                      <a:pt x="2871" y="3"/>
                      <a:pt x="2853" y="8"/>
                    </a:cubicBezTo>
                    <a:cubicBezTo>
                      <a:pt x="2290" y="164"/>
                      <a:pt x="0" y="1387"/>
                      <a:pt x="0" y="1387"/>
                    </a:cubicBezTo>
                    <a:cubicBezTo>
                      <a:pt x="0" y="1387"/>
                      <a:pt x="7492" y="2676"/>
                      <a:pt x="11143" y="2676"/>
                    </a:cubicBezTo>
                    <a:cubicBezTo>
                      <a:pt x="11917" y="2676"/>
                      <a:pt x="12519" y="2618"/>
                      <a:pt x="12840" y="2478"/>
                    </a:cubicBezTo>
                    <a:cubicBezTo>
                      <a:pt x="12840" y="2478"/>
                      <a:pt x="3989" y="1"/>
                      <a:pt x="2930" y="1"/>
                    </a:cubicBezTo>
                    <a:close/>
                  </a:path>
                </a:pathLst>
              </a:custGeom>
              <a:solidFill>
                <a:srgbClr val="C460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45"/>
              <p:cNvSpPr/>
              <p:nvPr/>
            </p:nvSpPr>
            <p:spPr>
              <a:xfrm>
                <a:off x="2006813" y="4442625"/>
                <a:ext cx="3300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13200" h="1456" extrusionOk="0">
                    <a:moveTo>
                      <a:pt x="210" y="0"/>
                    </a:moveTo>
                    <a:cubicBezTo>
                      <a:pt x="117" y="0"/>
                      <a:pt x="33" y="69"/>
                      <a:pt x="12" y="173"/>
                    </a:cubicBezTo>
                    <a:cubicBezTo>
                      <a:pt x="0" y="281"/>
                      <a:pt x="72" y="377"/>
                      <a:pt x="180" y="401"/>
                    </a:cubicBezTo>
                    <a:cubicBezTo>
                      <a:pt x="240" y="413"/>
                      <a:pt x="6186" y="1456"/>
                      <a:pt x="11881" y="1456"/>
                    </a:cubicBezTo>
                    <a:cubicBezTo>
                      <a:pt x="12240" y="1456"/>
                      <a:pt x="12624" y="1456"/>
                      <a:pt x="12996" y="1444"/>
                    </a:cubicBezTo>
                    <a:cubicBezTo>
                      <a:pt x="13104" y="1444"/>
                      <a:pt x="13200" y="1348"/>
                      <a:pt x="13188" y="1240"/>
                    </a:cubicBezTo>
                    <a:cubicBezTo>
                      <a:pt x="13176" y="1132"/>
                      <a:pt x="13092" y="1048"/>
                      <a:pt x="12984" y="1048"/>
                    </a:cubicBezTo>
                    <a:cubicBezTo>
                      <a:pt x="12617" y="1058"/>
                      <a:pt x="12247" y="1062"/>
                      <a:pt x="11876" y="1062"/>
                    </a:cubicBezTo>
                    <a:cubicBezTo>
                      <a:pt x="6224" y="1062"/>
                      <a:pt x="308" y="16"/>
                      <a:pt x="252" y="5"/>
                    </a:cubicBezTo>
                    <a:cubicBezTo>
                      <a:pt x="238" y="2"/>
                      <a:pt x="224" y="0"/>
                      <a:pt x="2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5"/>
              <p:cNvSpPr/>
              <p:nvPr/>
            </p:nvSpPr>
            <p:spPr>
              <a:xfrm>
                <a:off x="2229188" y="4287050"/>
                <a:ext cx="108225" cy="185075"/>
              </a:xfrm>
              <a:custGeom>
                <a:avLst/>
                <a:gdLst/>
                <a:ahLst/>
                <a:cxnLst/>
                <a:rect l="l" t="t" r="r" b="b"/>
                <a:pathLst>
                  <a:path w="4329" h="7403" extrusionOk="0">
                    <a:moveTo>
                      <a:pt x="233" y="1"/>
                    </a:moveTo>
                    <a:cubicBezTo>
                      <a:pt x="199" y="1"/>
                      <a:pt x="164" y="10"/>
                      <a:pt x="133" y="30"/>
                    </a:cubicBezTo>
                    <a:cubicBezTo>
                      <a:pt x="37" y="78"/>
                      <a:pt x="1" y="198"/>
                      <a:pt x="49" y="294"/>
                    </a:cubicBezTo>
                    <a:lnTo>
                      <a:pt x="3921" y="7307"/>
                    </a:lnTo>
                    <a:cubicBezTo>
                      <a:pt x="3957" y="7367"/>
                      <a:pt x="4029" y="7403"/>
                      <a:pt x="4101" y="7403"/>
                    </a:cubicBezTo>
                    <a:cubicBezTo>
                      <a:pt x="4137" y="7403"/>
                      <a:pt x="4173" y="7403"/>
                      <a:pt x="4197" y="7379"/>
                    </a:cubicBezTo>
                    <a:cubicBezTo>
                      <a:pt x="4293" y="7331"/>
                      <a:pt x="4329" y="7211"/>
                      <a:pt x="4281" y="7115"/>
                    </a:cubicBezTo>
                    <a:lnTo>
                      <a:pt x="408" y="102"/>
                    </a:lnTo>
                    <a:cubicBezTo>
                      <a:pt x="368" y="38"/>
                      <a:pt x="302" y="1"/>
                      <a:pt x="2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5"/>
              <p:cNvSpPr/>
              <p:nvPr/>
            </p:nvSpPr>
            <p:spPr>
              <a:xfrm>
                <a:off x="1510463" y="4374400"/>
                <a:ext cx="46430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18572" h="2603" extrusionOk="0">
                    <a:moveTo>
                      <a:pt x="672" y="1"/>
                    </a:moveTo>
                    <a:cubicBezTo>
                      <a:pt x="444" y="840"/>
                      <a:pt x="217" y="1703"/>
                      <a:pt x="1" y="2602"/>
                    </a:cubicBezTo>
                    <a:lnTo>
                      <a:pt x="18571" y="936"/>
                    </a:lnTo>
                    <a:lnTo>
                      <a:pt x="672" y="1"/>
                    </a:lnTo>
                    <a:close/>
                  </a:path>
                </a:pathLst>
              </a:custGeom>
              <a:solidFill>
                <a:srgbClr val="C460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5"/>
              <p:cNvSpPr/>
              <p:nvPr/>
            </p:nvSpPr>
            <p:spPr>
              <a:xfrm>
                <a:off x="2623313" y="4003050"/>
                <a:ext cx="236500" cy="142700"/>
              </a:xfrm>
              <a:custGeom>
                <a:avLst/>
                <a:gdLst/>
                <a:ahLst/>
                <a:cxnLst/>
                <a:rect l="l" t="t" r="r" b="b"/>
                <a:pathLst>
                  <a:path w="9460" h="5708" extrusionOk="0">
                    <a:moveTo>
                      <a:pt x="97" y="1"/>
                    </a:moveTo>
                    <a:lnTo>
                      <a:pt x="1" y="5551"/>
                    </a:lnTo>
                    <a:lnTo>
                      <a:pt x="9364" y="5707"/>
                    </a:lnTo>
                    <a:lnTo>
                      <a:pt x="9460" y="157"/>
                    </a:lnTo>
                    <a:lnTo>
                      <a:pt x="9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5"/>
              <p:cNvSpPr/>
              <p:nvPr/>
            </p:nvSpPr>
            <p:spPr>
              <a:xfrm>
                <a:off x="2636513" y="4032725"/>
                <a:ext cx="209525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8381" h="541" extrusionOk="0">
                    <a:moveTo>
                      <a:pt x="204" y="1"/>
                    </a:moveTo>
                    <a:cubicBezTo>
                      <a:pt x="96" y="1"/>
                      <a:pt x="12" y="85"/>
                      <a:pt x="0" y="192"/>
                    </a:cubicBezTo>
                    <a:cubicBezTo>
                      <a:pt x="0" y="300"/>
                      <a:pt x="96" y="396"/>
                      <a:pt x="204" y="396"/>
                    </a:cubicBezTo>
                    <a:lnTo>
                      <a:pt x="8176" y="540"/>
                    </a:lnTo>
                    <a:cubicBezTo>
                      <a:pt x="8296" y="540"/>
                      <a:pt x="8380" y="444"/>
                      <a:pt x="8380" y="336"/>
                    </a:cubicBezTo>
                    <a:cubicBezTo>
                      <a:pt x="8380" y="228"/>
                      <a:pt x="8296" y="132"/>
                      <a:pt x="8188" y="132"/>
                    </a:cubicBezTo>
                    <a:lnTo>
                      <a:pt x="204" y="1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45"/>
              <p:cNvSpPr/>
              <p:nvPr/>
            </p:nvSpPr>
            <p:spPr>
              <a:xfrm>
                <a:off x="2230688" y="3557075"/>
                <a:ext cx="234100" cy="288950"/>
              </a:xfrm>
              <a:custGeom>
                <a:avLst/>
                <a:gdLst/>
                <a:ahLst/>
                <a:cxnLst/>
                <a:rect l="l" t="t" r="r" b="b"/>
                <a:pathLst>
                  <a:path w="9364" h="11558" extrusionOk="0">
                    <a:moveTo>
                      <a:pt x="2938" y="1"/>
                    </a:moveTo>
                    <a:lnTo>
                      <a:pt x="1" y="11402"/>
                    </a:lnTo>
                    <a:lnTo>
                      <a:pt x="9364" y="11558"/>
                    </a:lnTo>
                    <a:cubicBezTo>
                      <a:pt x="7709" y="3717"/>
                      <a:pt x="2938" y="1"/>
                      <a:pt x="29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45"/>
              <p:cNvSpPr/>
              <p:nvPr/>
            </p:nvSpPr>
            <p:spPr>
              <a:xfrm>
                <a:off x="2460563" y="3545400"/>
                <a:ext cx="234125" cy="304525"/>
              </a:xfrm>
              <a:custGeom>
                <a:avLst/>
                <a:gdLst/>
                <a:ahLst/>
                <a:cxnLst/>
                <a:rect l="l" t="t" r="r" b="b"/>
                <a:pathLst>
                  <a:path w="9365" h="12181" extrusionOk="0">
                    <a:moveTo>
                      <a:pt x="5863" y="0"/>
                    </a:moveTo>
                    <a:cubicBezTo>
                      <a:pt x="5863" y="0"/>
                      <a:pt x="109" y="5779"/>
                      <a:pt x="1" y="12025"/>
                    </a:cubicBezTo>
                    <a:lnTo>
                      <a:pt x="9364" y="12180"/>
                    </a:lnTo>
                    <a:lnTo>
                      <a:pt x="58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45"/>
              <p:cNvSpPr/>
              <p:nvPr/>
            </p:nvSpPr>
            <p:spPr>
              <a:xfrm>
                <a:off x="2278038" y="3654625"/>
                <a:ext cx="154375" cy="142850"/>
              </a:xfrm>
              <a:custGeom>
                <a:avLst/>
                <a:gdLst/>
                <a:ahLst/>
                <a:cxnLst/>
                <a:rect l="l" t="t" r="r" b="b"/>
                <a:pathLst>
                  <a:path w="6175" h="5714" extrusionOk="0">
                    <a:moveTo>
                      <a:pt x="1786" y="1"/>
                    </a:moveTo>
                    <a:cubicBezTo>
                      <a:pt x="1708" y="1"/>
                      <a:pt x="1639" y="47"/>
                      <a:pt x="1619" y="127"/>
                    </a:cubicBezTo>
                    <a:lnTo>
                      <a:pt x="25" y="5474"/>
                    </a:lnTo>
                    <a:cubicBezTo>
                      <a:pt x="1" y="5546"/>
                      <a:pt x="25" y="5618"/>
                      <a:pt x="73" y="5666"/>
                    </a:cubicBezTo>
                    <a:cubicBezTo>
                      <a:pt x="105" y="5691"/>
                      <a:pt x="144" y="5703"/>
                      <a:pt x="182" y="5703"/>
                    </a:cubicBezTo>
                    <a:cubicBezTo>
                      <a:pt x="216" y="5703"/>
                      <a:pt x="249" y="5694"/>
                      <a:pt x="277" y="5678"/>
                    </a:cubicBezTo>
                    <a:cubicBezTo>
                      <a:pt x="292" y="5670"/>
                      <a:pt x="1318" y="5133"/>
                      <a:pt x="2957" y="5133"/>
                    </a:cubicBezTo>
                    <a:cubicBezTo>
                      <a:pt x="3798" y="5133"/>
                      <a:pt x="4801" y="5274"/>
                      <a:pt x="5911" y="5701"/>
                    </a:cubicBezTo>
                    <a:cubicBezTo>
                      <a:pt x="5935" y="5713"/>
                      <a:pt x="5947" y="5713"/>
                      <a:pt x="5971" y="5713"/>
                    </a:cubicBezTo>
                    <a:cubicBezTo>
                      <a:pt x="6043" y="5713"/>
                      <a:pt x="6115" y="5666"/>
                      <a:pt x="6139" y="5606"/>
                    </a:cubicBezTo>
                    <a:cubicBezTo>
                      <a:pt x="6175" y="5510"/>
                      <a:pt x="6127" y="5402"/>
                      <a:pt x="6031" y="5378"/>
                    </a:cubicBezTo>
                    <a:cubicBezTo>
                      <a:pt x="4863" y="4926"/>
                      <a:pt x="3814" y="4776"/>
                      <a:pt x="2934" y="4776"/>
                    </a:cubicBezTo>
                    <a:cubicBezTo>
                      <a:pt x="1784" y="4776"/>
                      <a:pt x="924" y="5033"/>
                      <a:pt x="468" y="5210"/>
                    </a:cubicBezTo>
                    <a:lnTo>
                      <a:pt x="1955" y="223"/>
                    </a:lnTo>
                    <a:cubicBezTo>
                      <a:pt x="1979" y="127"/>
                      <a:pt x="1931" y="31"/>
                      <a:pt x="1835" y="7"/>
                    </a:cubicBezTo>
                    <a:cubicBezTo>
                      <a:pt x="1819" y="3"/>
                      <a:pt x="1802" y="1"/>
                      <a:pt x="17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45"/>
              <p:cNvSpPr/>
              <p:nvPr/>
            </p:nvSpPr>
            <p:spPr>
              <a:xfrm>
                <a:off x="2262763" y="3572900"/>
                <a:ext cx="971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5854" extrusionOk="0">
                    <a:moveTo>
                      <a:pt x="196" y="1"/>
                    </a:moveTo>
                    <a:cubicBezTo>
                      <a:pt x="155" y="1"/>
                      <a:pt x="115" y="13"/>
                      <a:pt x="84" y="39"/>
                    </a:cubicBezTo>
                    <a:cubicBezTo>
                      <a:pt x="12" y="99"/>
                      <a:pt x="0" y="219"/>
                      <a:pt x="60" y="291"/>
                    </a:cubicBezTo>
                    <a:cubicBezTo>
                      <a:pt x="96" y="327"/>
                      <a:pt x="2938" y="3803"/>
                      <a:pt x="3525" y="5722"/>
                    </a:cubicBezTo>
                    <a:cubicBezTo>
                      <a:pt x="3549" y="5793"/>
                      <a:pt x="3609" y="5853"/>
                      <a:pt x="3693" y="5853"/>
                    </a:cubicBezTo>
                    <a:cubicBezTo>
                      <a:pt x="3705" y="5853"/>
                      <a:pt x="3729" y="5841"/>
                      <a:pt x="3741" y="5841"/>
                    </a:cubicBezTo>
                    <a:cubicBezTo>
                      <a:pt x="3837" y="5817"/>
                      <a:pt x="3885" y="5710"/>
                      <a:pt x="3861" y="5626"/>
                    </a:cubicBezTo>
                    <a:cubicBezTo>
                      <a:pt x="3249" y="3636"/>
                      <a:pt x="456" y="219"/>
                      <a:pt x="336" y="63"/>
                    </a:cubicBezTo>
                    <a:cubicBezTo>
                      <a:pt x="302" y="22"/>
                      <a:pt x="249" y="1"/>
                      <a:pt x="1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45"/>
              <p:cNvSpPr/>
              <p:nvPr/>
            </p:nvSpPr>
            <p:spPr>
              <a:xfrm>
                <a:off x="2489338" y="3659450"/>
                <a:ext cx="153775" cy="546250"/>
              </a:xfrm>
              <a:custGeom>
                <a:avLst/>
                <a:gdLst/>
                <a:ahLst/>
                <a:cxnLst/>
                <a:rect l="l" t="t" r="r" b="b"/>
                <a:pathLst>
                  <a:path w="6151" h="21850" extrusionOk="0">
                    <a:moveTo>
                      <a:pt x="4551" y="0"/>
                    </a:moveTo>
                    <a:cubicBezTo>
                      <a:pt x="4537" y="0"/>
                      <a:pt x="4523" y="2"/>
                      <a:pt x="4509" y="6"/>
                    </a:cubicBezTo>
                    <a:cubicBezTo>
                      <a:pt x="4413" y="30"/>
                      <a:pt x="4353" y="126"/>
                      <a:pt x="4377" y="221"/>
                    </a:cubicBezTo>
                    <a:lnTo>
                      <a:pt x="5695" y="5257"/>
                    </a:lnTo>
                    <a:cubicBezTo>
                      <a:pt x="5212" y="5052"/>
                      <a:pt x="4260" y="4735"/>
                      <a:pt x="2969" y="4735"/>
                    </a:cubicBezTo>
                    <a:cubicBezTo>
                      <a:pt x="2146" y="4735"/>
                      <a:pt x="1185" y="4864"/>
                      <a:pt x="121" y="5233"/>
                    </a:cubicBezTo>
                    <a:cubicBezTo>
                      <a:pt x="49" y="5257"/>
                      <a:pt x="1" y="5317"/>
                      <a:pt x="1" y="5401"/>
                    </a:cubicBezTo>
                    <a:lnTo>
                      <a:pt x="1" y="21669"/>
                    </a:lnTo>
                    <a:cubicBezTo>
                      <a:pt x="13" y="21765"/>
                      <a:pt x="85" y="21849"/>
                      <a:pt x="181" y="21849"/>
                    </a:cubicBezTo>
                    <a:cubicBezTo>
                      <a:pt x="277" y="21849"/>
                      <a:pt x="360" y="21765"/>
                      <a:pt x="360" y="21669"/>
                    </a:cubicBezTo>
                    <a:lnTo>
                      <a:pt x="360" y="5508"/>
                    </a:lnTo>
                    <a:cubicBezTo>
                      <a:pt x="1320" y="5193"/>
                      <a:pt x="2191" y="5082"/>
                      <a:pt x="2944" y="5082"/>
                    </a:cubicBezTo>
                    <a:cubicBezTo>
                      <a:pt x="4740" y="5082"/>
                      <a:pt x="5858" y="5716"/>
                      <a:pt x="5875" y="5724"/>
                    </a:cubicBezTo>
                    <a:cubicBezTo>
                      <a:pt x="5903" y="5741"/>
                      <a:pt x="5933" y="5750"/>
                      <a:pt x="5964" y="5750"/>
                    </a:cubicBezTo>
                    <a:cubicBezTo>
                      <a:pt x="5999" y="5750"/>
                      <a:pt x="6035" y="5738"/>
                      <a:pt x="6067" y="5712"/>
                    </a:cubicBezTo>
                    <a:cubicBezTo>
                      <a:pt x="6127" y="5676"/>
                      <a:pt x="6151" y="5592"/>
                      <a:pt x="6139" y="5532"/>
                    </a:cubicBezTo>
                    <a:lnTo>
                      <a:pt x="4724" y="138"/>
                    </a:lnTo>
                    <a:cubicBezTo>
                      <a:pt x="4704" y="56"/>
                      <a:pt x="4631" y="0"/>
                      <a:pt x="45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45"/>
              <p:cNvSpPr/>
              <p:nvPr/>
            </p:nvSpPr>
            <p:spPr>
              <a:xfrm>
                <a:off x="2563963" y="3579550"/>
                <a:ext cx="10195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5732" extrusionOk="0">
                    <a:moveTo>
                      <a:pt x="3878" y="0"/>
                    </a:moveTo>
                    <a:cubicBezTo>
                      <a:pt x="3830" y="0"/>
                      <a:pt x="3780" y="22"/>
                      <a:pt x="3741" y="61"/>
                    </a:cubicBezTo>
                    <a:cubicBezTo>
                      <a:pt x="3622" y="205"/>
                      <a:pt x="708" y="3525"/>
                      <a:pt x="37" y="5492"/>
                    </a:cubicBezTo>
                    <a:cubicBezTo>
                      <a:pt x="1" y="5587"/>
                      <a:pt x="49" y="5683"/>
                      <a:pt x="145" y="5719"/>
                    </a:cubicBezTo>
                    <a:cubicBezTo>
                      <a:pt x="157" y="5719"/>
                      <a:pt x="181" y="5731"/>
                      <a:pt x="193" y="5731"/>
                    </a:cubicBezTo>
                    <a:cubicBezTo>
                      <a:pt x="277" y="5731"/>
                      <a:pt x="337" y="5683"/>
                      <a:pt x="361" y="5611"/>
                    </a:cubicBezTo>
                    <a:cubicBezTo>
                      <a:pt x="1008" y="3705"/>
                      <a:pt x="3981" y="324"/>
                      <a:pt x="4005" y="288"/>
                    </a:cubicBezTo>
                    <a:cubicBezTo>
                      <a:pt x="4077" y="217"/>
                      <a:pt x="4065" y="109"/>
                      <a:pt x="3993" y="49"/>
                    </a:cubicBezTo>
                    <a:cubicBezTo>
                      <a:pt x="3960" y="16"/>
                      <a:pt x="3920" y="0"/>
                      <a:pt x="38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45"/>
              <p:cNvSpPr/>
              <p:nvPr/>
            </p:nvSpPr>
            <p:spPr>
              <a:xfrm>
                <a:off x="2938313" y="4398375"/>
                <a:ext cx="411250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16450" h="565" extrusionOk="0">
                    <a:moveTo>
                      <a:pt x="181" y="1"/>
                    </a:moveTo>
                    <a:cubicBezTo>
                      <a:pt x="85" y="1"/>
                      <a:pt x="1" y="73"/>
                      <a:pt x="1" y="169"/>
                    </a:cubicBezTo>
                    <a:cubicBezTo>
                      <a:pt x="1" y="277"/>
                      <a:pt x="85" y="348"/>
                      <a:pt x="181" y="348"/>
                    </a:cubicBezTo>
                    <a:lnTo>
                      <a:pt x="16269" y="564"/>
                    </a:lnTo>
                    <a:cubicBezTo>
                      <a:pt x="16365" y="564"/>
                      <a:pt x="16449" y="492"/>
                      <a:pt x="16449" y="396"/>
                    </a:cubicBezTo>
                    <a:cubicBezTo>
                      <a:pt x="16449" y="300"/>
                      <a:pt x="16377" y="217"/>
                      <a:pt x="16269" y="217"/>
                    </a:cubicBez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45"/>
              <p:cNvSpPr/>
              <p:nvPr/>
            </p:nvSpPr>
            <p:spPr>
              <a:xfrm>
                <a:off x="1551238" y="4368975"/>
                <a:ext cx="370175" cy="27925"/>
              </a:xfrm>
              <a:custGeom>
                <a:avLst/>
                <a:gdLst/>
                <a:ahLst/>
                <a:cxnLst/>
                <a:rect l="l" t="t" r="r" b="b"/>
                <a:pathLst>
                  <a:path w="14807" h="1117" extrusionOk="0">
                    <a:moveTo>
                      <a:pt x="171" y="1"/>
                    </a:moveTo>
                    <a:cubicBezTo>
                      <a:pt x="84" y="1"/>
                      <a:pt x="12" y="70"/>
                      <a:pt x="12" y="170"/>
                    </a:cubicBezTo>
                    <a:cubicBezTo>
                      <a:pt x="0" y="266"/>
                      <a:pt x="72" y="350"/>
                      <a:pt x="168" y="350"/>
                    </a:cubicBezTo>
                    <a:lnTo>
                      <a:pt x="14615" y="1117"/>
                    </a:lnTo>
                    <a:lnTo>
                      <a:pt x="14626" y="1117"/>
                    </a:lnTo>
                    <a:cubicBezTo>
                      <a:pt x="14722" y="1117"/>
                      <a:pt x="14794" y="1045"/>
                      <a:pt x="14806" y="949"/>
                    </a:cubicBezTo>
                    <a:cubicBezTo>
                      <a:pt x="14806" y="853"/>
                      <a:pt x="14734" y="769"/>
                      <a:pt x="14638" y="769"/>
                    </a:cubicBezTo>
                    <a:lnTo>
                      <a:pt x="192" y="2"/>
                    </a:lnTo>
                    <a:cubicBezTo>
                      <a:pt x="185" y="1"/>
                      <a:pt x="178" y="1"/>
                      <a:pt x="1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45"/>
              <p:cNvSpPr/>
              <p:nvPr/>
            </p:nvSpPr>
            <p:spPr>
              <a:xfrm>
                <a:off x="1891113" y="5237900"/>
                <a:ext cx="1220175" cy="129800"/>
              </a:xfrm>
              <a:custGeom>
                <a:avLst/>
                <a:gdLst/>
                <a:ahLst/>
                <a:cxnLst/>
                <a:rect l="l" t="t" r="r" b="b"/>
                <a:pathLst>
                  <a:path w="48807" h="519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72" y="2098"/>
                      <a:pt x="132" y="3621"/>
                      <a:pt x="168" y="4400"/>
                    </a:cubicBezTo>
                    <a:lnTo>
                      <a:pt x="46744" y="5191"/>
                    </a:lnTo>
                    <a:cubicBezTo>
                      <a:pt x="47428" y="4975"/>
                      <a:pt x="48123" y="4748"/>
                      <a:pt x="48806" y="4508"/>
                    </a:cubicBezTo>
                    <a:lnTo>
                      <a:pt x="48638" y="8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5"/>
              <p:cNvSpPr/>
              <p:nvPr/>
            </p:nvSpPr>
            <p:spPr>
              <a:xfrm>
                <a:off x="5495188" y="5740825"/>
                <a:ext cx="1340375" cy="904850"/>
              </a:xfrm>
              <a:custGeom>
                <a:avLst/>
                <a:gdLst/>
                <a:ahLst/>
                <a:cxnLst/>
                <a:rect l="l" t="t" r="r" b="b"/>
                <a:pathLst>
                  <a:path w="53615" h="36194" extrusionOk="0">
                    <a:moveTo>
                      <a:pt x="3490" y="0"/>
                    </a:moveTo>
                    <a:cubicBezTo>
                      <a:pt x="1811" y="12768"/>
                      <a:pt x="696" y="24889"/>
                      <a:pt x="1" y="36194"/>
                    </a:cubicBezTo>
                    <a:lnTo>
                      <a:pt x="24901" y="36194"/>
                    </a:lnTo>
                    <a:cubicBezTo>
                      <a:pt x="25045" y="33832"/>
                      <a:pt x="25201" y="31674"/>
                      <a:pt x="25369" y="29864"/>
                    </a:cubicBezTo>
                    <a:cubicBezTo>
                      <a:pt x="25225" y="29648"/>
                      <a:pt x="25369" y="29360"/>
                      <a:pt x="25633" y="29360"/>
                    </a:cubicBezTo>
                    <a:cubicBezTo>
                      <a:pt x="25884" y="29360"/>
                      <a:pt x="26040" y="29648"/>
                      <a:pt x="25896" y="29864"/>
                    </a:cubicBezTo>
                    <a:cubicBezTo>
                      <a:pt x="26052" y="31674"/>
                      <a:pt x="26280" y="33832"/>
                      <a:pt x="26568" y="36194"/>
                    </a:cubicBezTo>
                    <a:lnTo>
                      <a:pt x="53614" y="36194"/>
                    </a:lnTo>
                    <a:cubicBezTo>
                      <a:pt x="52919" y="24889"/>
                      <a:pt x="51804" y="12768"/>
                      <a:pt x="50125" y="0"/>
                    </a:cubicBezTo>
                    <a:lnTo>
                      <a:pt x="26808" y="84"/>
                    </a:lnTo>
                    <a:lnTo>
                      <a:pt x="349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45"/>
              <p:cNvSpPr/>
              <p:nvPr/>
            </p:nvSpPr>
            <p:spPr>
              <a:xfrm>
                <a:off x="6696163" y="4811400"/>
                <a:ext cx="362075" cy="181050"/>
              </a:xfrm>
              <a:custGeom>
                <a:avLst/>
                <a:gdLst/>
                <a:ahLst/>
                <a:cxnLst/>
                <a:rect l="l" t="t" r="r" b="b"/>
                <a:pathLst>
                  <a:path w="14483" h="7242" extrusionOk="0">
                    <a:moveTo>
                      <a:pt x="1667" y="0"/>
                    </a:moveTo>
                    <a:lnTo>
                      <a:pt x="0" y="6498"/>
                    </a:lnTo>
                    <a:lnTo>
                      <a:pt x="14483" y="7241"/>
                    </a:lnTo>
                    <a:lnTo>
                      <a:pt x="14483" y="7241"/>
                    </a:lnTo>
                    <a:lnTo>
                      <a:pt x="12828" y="1247"/>
                    </a:lnTo>
                    <a:lnTo>
                      <a:pt x="1667" y="0"/>
                    </a:ln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45"/>
              <p:cNvSpPr/>
              <p:nvPr/>
            </p:nvSpPr>
            <p:spPr>
              <a:xfrm>
                <a:off x="6857113" y="4829075"/>
                <a:ext cx="169650" cy="68950"/>
              </a:xfrm>
              <a:custGeom>
                <a:avLst/>
                <a:gdLst/>
                <a:ahLst/>
                <a:cxnLst/>
                <a:rect l="l" t="t" r="r" b="b"/>
                <a:pathLst>
                  <a:path w="6786" h="2758" extrusionOk="0">
                    <a:moveTo>
                      <a:pt x="1547" y="0"/>
                    </a:moveTo>
                    <a:lnTo>
                      <a:pt x="0" y="96"/>
                    </a:lnTo>
                    <a:lnTo>
                      <a:pt x="4160" y="2758"/>
                    </a:lnTo>
                    <a:lnTo>
                      <a:pt x="6774" y="2146"/>
                    </a:lnTo>
                    <a:lnTo>
                      <a:pt x="6786" y="1979"/>
                    </a:lnTo>
                    <a:lnTo>
                      <a:pt x="6390" y="540"/>
                    </a:lnTo>
                    <a:lnTo>
                      <a:pt x="1547" y="0"/>
                    </a:lnTo>
                    <a:close/>
                  </a:path>
                </a:pathLst>
              </a:custGeom>
              <a:solidFill>
                <a:srgbClr val="D66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45"/>
              <p:cNvSpPr/>
              <p:nvPr/>
            </p:nvSpPr>
            <p:spPr>
              <a:xfrm>
                <a:off x="6427913" y="4130425"/>
                <a:ext cx="588975" cy="712450"/>
              </a:xfrm>
              <a:custGeom>
                <a:avLst/>
                <a:gdLst/>
                <a:ahLst/>
                <a:cxnLst/>
                <a:rect l="l" t="t" r="r" b="b"/>
                <a:pathLst>
                  <a:path w="23559" h="28498" extrusionOk="0">
                    <a:moveTo>
                      <a:pt x="9472" y="1"/>
                    </a:moveTo>
                    <a:lnTo>
                      <a:pt x="1" y="28498"/>
                    </a:lnTo>
                    <a:lnTo>
                      <a:pt x="23558" y="28498"/>
                    </a:lnTo>
                    <a:cubicBezTo>
                      <a:pt x="17732" y="6163"/>
                      <a:pt x="9472" y="1"/>
                      <a:pt x="94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45"/>
              <p:cNvSpPr/>
              <p:nvPr/>
            </p:nvSpPr>
            <p:spPr>
              <a:xfrm>
                <a:off x="5535663" y="4021550"/>
                <a:ext cx="1214775" cy="1745075"/>
              </a:xfrm>
              <a:custGeom>
                <a:avLst/>
                <a:gdLst/>
                <a:ahLst/>
                <a:cxnLst/>
                <a:rect l="l" t="t" r="r" b="b"/>
                <a:pathLst>
                  <a:path w="48591" h="69803" extrusionOk="0">
                    <a:moveTo>
                      <a:pt x="31529" y="0"/>
                    </a:moveTo>
                    <a:cubicBezTo>
                      <a:pt x="23372" y="0"/>
                      <a:pt x="8968" y="1227"/>
                      <a:pt x="8968" y="1227"/>
                    </a:cubicBezTo>
                    <a:cubicBezTo>
                      <a:pt x="8968" y="1227"/>
                      <a:pt x="1271" y="3061"/>
                      <a:pt x="456" y="8684"/>
                    </a:cubicBezTo>
                    <a:cubicBezTo>
                      <a:pt x="0" y="11729"/>
                      <a:pt x="1787" y="69802"/>
                      <a:pt x="1787" y="69802"/>
                    </a:cubicBezTo>
                    <a:cubicBezTo>
                      <a:pt x="1787" y="69802"/>
                      <a:pt x="15542" y="68016"/>
                      <a:pt x="31533" y="68016"/>
                    </a:cubicBezTo>
                    <a:cubicBezTo>
                      <a:pt x="37110" y="68016"/>
                      <a:pt x="42958" y="68233"/>
                      <a:pt x="48590" y="68819"/>
                    </a:cubicBezTo>
                    <a:lnTo>
                      <a:pt x="46360" y="11717"/>
                    </a:lnTo>
                    <a:cubicBezTo>
                      <a:pt x="45989" y="5627"/>
                      <a:pt x="46576" y="1515"/>
                      <a:pt x="35163" y="136"/>
                    </a:cubicBezTo>
                    <a:cubicBezTo>
                      <a:pt x="35091" y="124"/>
                      <a:pt x="35031" y="124"/>
                      <a:pt x="34971" y="112"/>
                    </a:cubicBezTo>
                    <a:cubicBezTo>
                      <a:pt x="34057" y="34"/>
                      <a:pt x="32879" y="0"/>
                      <a:pt x="315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45"/>
              <p:cNvSpPr/>
              <p:nvPr/>
            </p:nvSpPr>
            <p:spPr>
              <a:xfrm>
                <a:off x="6311013" y="4558725"/>
                <a:ext cx="148700" cy="324625"/>
              </a:xfrm>
              <a:custGeom>
                <a:avLst/>
                <a:gdLst/>
                <a:ahLst/>
                <a:cxnLst/>
                <a:rect l="l" t="t" r="r" b="b"/>
                <a:pathLst>
                  <a:path w="5948" h="12985" extrusionOk="0">
                    <a:moveTo>
                      <a:pt x="445" y="1"/>
                    </a:moveTo>
                    <a:cubicBezTo>
                      <a:pt x="349" y="1"/>
                      <a:pt x="277" y="73"/>
                      <a:pt x="277" y="157"/>
                    </a:cubicBezTo>
                    <a:cubicBezTo>
                      <a:pt x="265" y="468"/>
                      <a:pt x="1" y="7853"/>
                      <a:pt x="1056" y="10395"/>
                    </a:cubicBezTo>
                    <a:cubicBezTo>
                      <a:pt x="1416" y="11270"/>
                      <a:pt x="4713" y="12745"/>
                      <a:pt x="5684" y="12984"/>
                    </a:cubicBezTo>
                    <a:lnTo>
                      <a:pt x="5720" y="12984"/>
                    </a:lnTo>
                    <a:cubicBezTo>
                      <a:pt x="5911" y="12984"/>
                      <a:pt x="5947" y="12709"/>
                      <a:pt x="5768" y="12661"/>
                    </a:cubicBezTo>
                    <a:cubicBezTo>
                      <a:pt x="4689" y="12385"/>
                      <a:pt x="1631" y="10922"/>
                      <a:pt x="1368" y="10275"/>
                    </a:cubicBezTo>
                    <a:cubicBezTo>
                      <a:pt x="433" y="7985"/>
                      <a:pt x="576" y="1451"/>
                      <a:pt x="600" y="336"/>
                    </a:cubicBezTo>
                    <a:lnTo>
                      <a:pt x="5720" y="336"/>
                    </a:lnTo>
                    <a:cubicBezTo>
                      <a:pt x="5923" y="312"/>
                      <a:pt x="5923" y="13"/>
                      <a:pt x="57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45"/>
              <p:cNvSpPr/>
              <p:nvPr/>
            </p:nvSpPr>
            <p:spPr>
              <a:xfrm>
                <a:off x="6454463" y="4558400"/>
                <a:ext cx="149100" cy="324950"/>
              </a:xfrm>
              <a:custGeom>
                <a:avLst/>
                <a:gdLst/>
                <a:ahLst/>
                <a:cxnLst/>
                <a:rect l="l" t="t" r="r" b="b"/>
                <a:pathLst>
                  <a:path w="5964" h="12998" extrusionOk="0">
                    <a:moveTo>
                      <a:pt x="223" y="1"/>
                    </a:moveTo>
                    <a:cubicBezTo>
                      <a:pt x="1" y="1"/>
                      <a:pt x="1" y="338"/>
                      <a:pt x="223" y="338"/>
                    </a:cubicBezTo>
                    <a:cubicBezTo>
                      <a:pt x="230" y="338"/>
                      <a:pt x="238" y="338"/>
                      <a:pt x="245" y="337"/>
                    </a:cubicBezTo>
                    <a:lnTo>
                      <a:pt x="5364" y="337"/>
                    </a:lnTo>
                    <a:cubicBezTo>
                      <a:pt x="5400" y="1452"/>
                      <a:pt x="5544" y="7998"/>
                      <a:pt x="4609" y="10276"/>
                    </a:cubicBezTo>
                    <a:cubicBezTo>
                      <a:pt x="4333" y="10935"/>
                      <a:pt x="1276" y="12398"/>
                      <a:pt x="209" y="12662"/>
                    </a:cubicBezTo>
                    <a:cubicBezTo>
                      <a:pt x="18" y="12722"/>
                      <a:pt x="54" y="12997"/>
                      <a:pt x="245" y="12997"/>
                    </a:cubicBezTo>
                    <a:lnTo>
                      <a:pt x="293" y="12997"/>
                    </a:lnTo>
                    <a:cubicBezTo>
                      <a:pt x="1264" y="12746"/>
                      <a:pt x="4561" y="11283"/>
                      <a:pt x="4921" y="10408"/>
                    </a:cubicBezTo>
                    <a:cubicBezTo>
                      <a:pt x="5964" y="7854"/>
                      <a:pt x="5712" y="481"/>
                      <a:pt x="5700" y="170"/>
                    </a:cubicBezTo>
                    <a:cubicBezTo>
                      <a:pt x="5700" y="74"/>
                      <a:pt x="5616" y="2"/>
                      <a:pt x="5532" y="2"/>
                    </a:cubicBezTo>
                    <a:lnTo>
                      <a:pt x="245" y="2"/>
                    </a:lnTo>
                    <a:cubicBezTo>
                      <a:pt x="238" y="1"/>
                      <a:pt x="230" y="1"/>
                      <a:pt x="2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45"/>
              <p:cNvSpPr/>
              <p:nvPr/>
            </p:nvSpPr>
            <p:spPr>
              <a:xfrm>
                <a:off x="6318513" y="4624350"/>
                <a:ext cx="2822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11291" h="350" extrusionOk="0">
                    <a:moveTo>
                      <a:pt x="11064" y="0"/>
                    </a:moveTo>
                    <a:cubicBezTo>
                      <a:pt x="11057" y="0"/>
                      <a:pt x="11050" y="1"/>
                      <a:pt x="11042" y="1"/>
                    </a:cubicBezTo>
                    <a:lnTo>
                      <a:pt x="205" y="1"/>
                    </a:lnTo>
                    <a:cubicBezTo>
                      <a:pt x="1" y="25"/>
                      <a:pt x="1" y="325"/>
                      <a:pt x="205" y="349"/>
                    </a:cubicBezTo>
                    <a:lnTo>
                      <a:pt x="11042" y="349"/>
                    </a:lnTo>
                    <a:cubicBezTo>
                      <a:pt x="11046" y="349"/>
                      <a:pt x="11050" y="349"/>
                      <a:pt x="11054" y="349"/>
                    </a:cubicBezTo>
                    <a:cubicBezTo>
                      <a:pt x="11287" y="349"/>
                      <a:pt x="11290" y="0"/>
                      <a:pt x="110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45"/>
              <p:cNvSpPr/>
              <p:nvPr/>
            </p:nvSpPr>
            <p:spPr>
              <a:xfrm>
                <a:off x="6130588" y="4307950"/>
                <a:ext cx="8425" cy="1313000"/>
              </a:xfrm>
              <a:custGeom>
                <a:avLst/>
                <a:gdLst/>
                <a:ahLst/>
                <a:cxnLst/>
                <a:rect l="l" t="t" r="r" b="b"/>
                <a:pathLst>
                  <a:path w="337" h="52520" extrusionOk="0">
                    <a:moveTo>
                      <a:pt x="173" y="0"/>
                    </a:moveTo>
                    <a:cubicBezTo>
                      <a:pt x="94" y="0"/>
                      <a:pt x="13" y="51"/>
                      <a:pt x="1" y="153"/>
                    </a:cubicBezTo>
                    <a:lnTo>
                      <a:pt x="1" y="52352"/>
                    </a:lnTo>
                    <a:cubicBezTo>
                      <a:pt x="1" y="52448"/>
                      <a:pt x="85" y="52520"/>
                      <a:pt x="169" y="52520"/>
                    </a:cubicBezTo>
                    <a:cubicBezTo>
                      <a:pt x="265" y="52520"/>
                      <a:pt x="337" y="52448"/>
                      <a:pt x="337" y="52352"/>
                    </a:cubicBezTo>
                    <a:lnTo>
                      <a:pt x="337" y="153"/>
                    </a:lnTo>
                    <a:cubicBezTo>
                      <a:pt x="331" y="51"/>
                      <a:pt x="253" y="0"/>
                      <a:pt x="1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45"/>
              <p:cNvSpPr/>
              <p:nvPr/>
            </p:nvSpPr>
            <p:spPr>
              <a:xfrm>
                <a:off x="6609538" y="4491625"/>
                <a:ext cx="106425" cy="371950"/>
              </a:xfrm>
              <a:custGeom>
                <a:avLst/>
                <a:gdLst/>
                <a:ahLst/>
                <a:cxnLst/>
                <a:rect l="l" t="t" r="r" b="b"/>
                <a:pathLst>
                  <a:path w="4257" h="14878" extrusionOk="0">
                    <a:moveTo>
                      <a:pt x="196" y="1"/>
                    </a:moveTo>
                    <a:cubicBezTo>
                      <a:pt x="179" y="1"/>
                      <a:pt x="162" y="4"/>
                      <a:pt x="145" y="11"/>
                    </a:cubicBezTo>
                    <a:cubicBezTo>
                      <a:pt x="49" y="35"/>
                      <a:pt x="1" y="119"/>
                      <a:pt x="25" y="215"/>
                    </a:cubicBezTo>
                    <a:lnTo>
                      <a:pt x="3909" y="14745"/>
                    </a:lnTo>
                    <a:cubicBezTo>
                      <a:pt x="3933" y="14817"/>
                      <a:pt x="3993" y="14877"/>
                      <a:pt x="4077" y="14877"/>
                    </a:cubicBezTo>
                    <a:cubicBezTo>
                      <a:pt x="4089" y="14877"/>
                      <a:pt x="4101" y="14865"/>
                      <a:pt x="4113" y="14865"/>
                    </a:cubicBezTo>
                    <a:cubicBezTo>
                      <a:pt x="4209" y="14841"/>
                      <a:pt x="4257" y="14745"/>
                      <a:pt x="4233" y="14661"/>
                    </a:cubicBezTo>
                    <a:lnTo>
                      <a:pt x="348" y="119"/>
                    </a:lnTo>
                    <a:cubicBezTo>
                      <a:pt x="329" y="52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45"/>
              <p:cNvSpPr/>
              <p:nvPr/>
            </p:nvSpPr>
            <p:spPr>
              <a:xfrm>
                <a:off x="5968138" y="3824125"/>
                <a:ext cx="335725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3429" h="19291" extrusionOk="0">
                    <a:moveTo>
                      <a:pt x="10323" y="0"/>
                    </a:moveTo>
                    <a:lnTo>
                      <a:pt x="1536" y="96"/>
                    </a:lnTo>
                    <a:cubicBezTo>
                      <a:pt x="960" y="3705"/>
                      <a:pt x="516" y="9711"/>
                      <a:pt x="1" y="10658"/>
                    </a:cubicBezTo>
                    <a:cubicBezTo>
                      <a:pt x="1" y="10658"/>
                      <a:pt x="382" y="19291"/>
                      <a:pt x="7433" y="19291"/>
                    </a:cubicBezTo>
                    <a:cubicBezTo>
                      <a:pt x="7457" y="19291"/>
                      <a:pt x="7481" y="19290"/>
                      <a:pt x="7506" y="19290"/>
                    </a:cubicBezTo>
                    <a:cubicBezTo>
                      <a:pt x="10299" y="19254"/>
                      <a:pt x="13428" y="14962"/>
                      <a:pt x="12781" y="10670"/>
                    </a:cubicBezTo>
                    <a:cubicBezTo>
                      <a:pt x="12529" y="8980"/>
                      <a:pt x="11031" y="4832"/>
                      <a:pt x="10323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45"/>
              <p:cNvSpPr/>
              <p:nvPr/>
            </p:nvSpPr>
            <p:spPr>
              <a:xfrm>
                <a:off x="6000813" y="3824125"/>
                <a:ext cx="229625" cy="143900"/>
              </a:xfrm>
              <a:custGeom>
                <a:avLst/>
                <a:gdLst/>
                <a:ahLst/>
                <a:cxnLst/>
                <a:rect l="l" t="t" r="r" b="b"/>
                <a:pathLst>
                  <a:path w="9185" h="5756" extrusionOk="0">
                    <a:moveTo>
                      <a:pt x="9016" y="0"/>
                    </a:moveTo>
                    <a:lnTo>
                      <a:pt x="229" y="96"/>
                    </a:lnTo>
                    <a:cubicBezTo>
                      <a:pt x="157" y="516"/>
                      <a:pt x="85" y="1008"/>
                      <a:pt x="1" y="1535"/>
                    </a:cubicBezTo>
                    <a:cubicBezTo>
                      <a:pt x="229" y="2218"/>
                      <a:pt x="564" y="2854"/>
                      <a:pt x="996" y="3429"/>
                    </a:cubicBezTo>
                    <a:cubicBezTo>
                      <a:pt x="2243" y="4976"/>
                      <a:pt x="3585" y="5623"/>
                      <a:pt x="4556" y="5755"/>
                    </a:cubicBezTo>
                    <a:cubicBezTo>
                      <a:pt x="5539" y="5611"/>
                      <a:pt x="6858" y="4928"/>
                      <a:pt x="8081" y="3357"/>
                    </a:cubicBezTo>
                    <a:cubicBezTo>
                      <a:pt x="8573" y="2674"/>
                      <a:pt x="8944" y="1931"/>
                      <a:pt x="9184" y="1127"/>
                    </a:cubicBezTo>
                    <a:cubicBezTo>
                      <a:pt x="9124" y="744"/>
                      <a:pt x="9076" y="372"/>
                      <a:pt x="9016" y="0"/>
                    </a:cubicBezTo>
                    <a:close/>
                  </a:path>
                </a:pathLst>
              </a:custGeom>
              <a:solidFill>
                <a:srgbClr val="D66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45"/>
              <p:cNvSpPr/>
              <p:nvPr/>
            </p:nvSpPr>
            <p:spPr>
              <a:xfrm>
                <a:off x="5960413" y="3537775"/>
                <a:ext cx="292500" cy="387975"/>
              </a:xfrm>
              <a:custGeom>
                <a:avLst/>
                <a:gdLst/>
                <a:ahLst/>
                <a:cxnLst/>
                <a:rect l="l" t="t" r="r" b="b"/>
                <a:pathLst>
                  <a:path w="11700" h="15519" extrusionOk="0">
                    <a:moveTo>
                      <a:pt x="6591" y="1"/>
                    </a:moveTo>
                    <a:cubicBezTo>
                      <a:pt x="6312" y="1"/>
                      <a:pt x="6017" y="18"/>
                      <a:pt x="5705" y="53"/>
                    </a:cubicBezTo>
                    <a:cubicBezTo>
                      <a:pt x="5446" y="29"/>
                      <a:pt x="5200" y="17"/>
                      <a:pt x="4967" y="17"/>
                    </a:cubicBezTo>
                    <a:cubicBezTo>
                      <a:pt x="0" y="17"/>
                      <a:pt x="646" y="5256"/>
                      <a:pt x="646" y="5256"/>
                    </a:cubicBezTo>
                    <a:cubicBezTo>
                      <a:pt x="646" y="5256"/>
                      <a:pt x="550" y="10651"/>
                      <a:pt x="2600" y="13181"/>
                    </a:cubicBezTo>
                    <a:cubicBezTo>
                      <a:pt x="3847" y="14727"/>
                      <a:pt x="5177" y="15387"/>
                      <a:pt x="6160" y="15519"/>
                    </a:cubicBezTo>
                    <a:cubicBezTo>
                      <a:pt x="7132" y="15363"/>
                      <a:pt x="8462" y="14679"/>
                      <a:pt x="9685" y="13109"/>
                    </a:cubicBezTo>
                    <a:cubicBezTo>
                      <a:pt x="11699" y="10531"/>
                      <a:pt x="11531" y="5148"/>
                      <a:pt x="11531" y="5148"/>
                    </a:cubicBezTo>
                    <a:cubicBezTo>
                      <a:pt x="11531" y="5148"/>
                      <a:pt x="11467" y="1"/>
                      <a:pt x="6591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45"/>
              <p:cNvSpPr/>
              <p:nvPr/>
            </p:nvSpPr>
            <p:spPr>
              <a:xfrm>
                <a:off x="5984938" y="3715750"/>
                <a:ext cx="259575" cy="210000"/>
              </a:xfrm>
              <a:custGeom>
                <a:avLst/>
                <a:gdLst/>
                <a:ahLst/>
                <a:cxnLst/>
                <a:rect l="l" t="t" r="r" b="b"/>
                <a:pathLst>
                  <a:path w="10383" h="8400" extrusionOk="0">
                    <a:moveTo>
                      <a:pt x="5282" y="1"/>
                    </a:moveTo>
                    <a:cubicBezTo>
                      <a:pt x="4777" y="1"/>
                      <a:pt x="4298" y="329"/>
                      <a:pt x="4064" y="643"/>
                    </a:cubicBezTo>
                    <a:cubicBezTo>
                      <a:pt x="3141" y="1866"/>
                      <a:pt x="60" y="1854"/>
                      <a:pt x="0" y="1866"/>
                    </a:cubicBezTo>
                    <a:cubicBezTo>
                      <a:pt x="264" y="3364"/>
                      <a:pt x="732" y="4971"/>
                      <a:pt x="1619" y="6074"/>
                    </a:cubicBezTo>
                    <a:cubicBezTo>
                      <a:pt x="2866" y="7608"/>
                      <a:pt x="4208" y="8268"/>
                      <a:pt x="5191" y="8400"/>
                    </a:cubicBezTo>
                    <a:cubicBezTo>
                      <a:pt x="5959" y="8280"/>
                      <a:pt x="6942" y="7800"/>
                      <a:pt x="7925" y="6853"/>
                    </a:cubicBezTo>
                    <a:cubicBezTo>
                      <a:pt x="9579" y="5378"/>
                      <a:pt x="10383" y="2441"/>
                      <a:pt x="10263" y="1806"/>
                    </a:cubicBezTo>
                    <a:lnTo>
                      <a:pt x="10275" y="1758"/>
                    </a:lnTo>
                    <a:lnTo>
                      <a:pt x="10275" y="1758"/>
                    </a:lnTo>
                    <a:cubicBezTo>
                      <a:pt x="9905" y="1885"/>
                      <a:pt x="9528" y="1938"/>
                      <a:pt x="9161" y="1938"/>
                    </a:cubicBezTo>
                    <a:cubicBezTo>
                      <a:pt x="7861" y="1938"/>
                      <a:pt x="6688" y="1266"/>
                      <a:pt x="6426" y="799"/>
                    </a:cubicBezTo>
                    <a:cubicBezTo>
                      <a:pt x="6102" y="209"/>
                      <a:pt x="5684" y="1"/>
                      <a:pt x="5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45"/>
              <p:cNvSpPr/>
              <p:nvPr/>
            </p:nvSpPr>
            <p:spPr>
              <a:xfrm>
                <a:off x="5948063" y="3682050"/>
                <a:ext cx="36600" cy="8035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3214" extrusionOk="0">
                    <a:moveTo>
                      <a:pt x="618" y="0"/>
                    </a:moveTo>
                    <a:cubicBezTo>
                      <a:pt x="491" y="0"/>
                      <a:pt x="374" y="30"/>
                      <a:pt x="312" y="121"/>
                    </a:cubicBezTo>
                    <a:cubicBezTo>
                      <a:pt x="145" y="384"/>
                      <a:pt x="1" y="1475"/>
                      <a:pt x="504" y="2195"/>
                    </a:cubicBezTo>
                    <a:cubicBezTo>
                      <a:pt x="768" y="2590"/>
                      <a:pt x="1092" y="2926"/>
                      <a:pt x="1463" y="3214"/>
                    </a:cubicBezTo>
                    <a:lnTo>
                      <a:pt x="1140" y="109"/>
                    </a:lnTo>
                    <a:cubicBezTo>
                      <a:pt x="1140" y="109"/>
                      <a:pt x="861" y="0"/>
                      <a:pt x="618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45"/>
              <p:cNvSpPr/>
              <p:nvPr/>
            </p:nvSpPr>
            <p:spPr>
              <a:xfrm>
                <a:off x="6242088" y="3678900"/>
                <a:ext cx="36000" cy="805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3220" extrusionOk="0">
                    <a:moveTo>
                      <a:pt x="817" y="1"/>
                    </a:moveTo>
                    <a:cubicBezTo>
                      <a:pt x="566" y="1"/>
                      <a:pt x="264" y="127"/>
                      <a:pt x="264" y="127"/>
                    </a:cubicBezTo>
                    <a:lnTo>
                      <a:pt x="1" y="3220"/>
                    </a:lnTo>
                    <a:cubicBezTo>
                      <a:pt x="372" y="2932"/>
                      <a:pt x="684" y="2585"/>
                      <a:pt x="936" y="2189"/>
                    </a:cubicBezTo>
                    <a:cubicBezTo>
                      <a:pt x="1439" y="1458"/>
                      <a:pt x="1283" y="379"/>
                      <a:pt x="1104" y="115"/>
                    </a:cubicBezTo>
                    <a:cubicBezTo>
                      <a:pt x="1045" y="30"/>
                      <a:pt x="937" y="1"/>
                      <a:pt x="817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45"/>
              <p:cNvSpPr/>
              <p:nvPr/>
            </p:nvSpPr>
            <p:spPr>
              <a:xfrm>
                <a:off x="5939988" y="3496675"/>
                <a:ext cx="328200" cy="183600"/>
              </a:xfrm>
              <a:custGeom>
                <a:avLst/>
                <a:gdLst/>
                <a:ahLst/>
                <a:cxnLst/>
                <a:rect l="l" t="t" r="r" b="b"/>
                <a:pathLst>
                  <a:path w="13128" h="7344" extrusionOk="0">
                    <a:moveTo>
                      <a:pt x="8124" y="0"/>
                    </a:moveTo>
                    <a:cubicBezTo>
                      <a:pt x="7416" y="0"/>
                      <a:pt x="6703" y="124"/>
                      <a:pt x="6018" y="378"/>
                    </a:cubicBezTo>
                    <a:cubicBezTo>
                      <a:pt x="5623" y="522"/>
                      <a:pt x="5239" y="726"/>
                      <a:pt x="4819" y="798"/>
                    </a:cubicBezTo>
                    <a:cubicBezTo>
                      <a:pt x="4614" y="836"/>
                      <a:pt x="4406" y="846"/>
                      <a:pt x="4198" y="846"/>
                    </a:cubicBezTo>
                    <a:cubicBezTo>
                      <a:pt x="3967" y="846"/>
                      <a:pt x="3735" y="833"/>
                      <a:pt x="3506" y="833"/>
                    </a:cubicBezTo>
                    <a:cubicBezTo>
                      <a:pt x="3351" y="833"/>
                      <a:pt x="3197" y="839"/>
                      <a:pt x="3045" y="858"/>
                    </a:cubicBezTo>
                    <a:cubicBezTo>
                      <a:pt x="2266" y="966"/>
                      <a:pt x="1583" y="1433"/>
                      <a:pt x="1019" y="1973"/>
                    </a:cubicBezTo>
                    <a:cubicBezTo>
                      <a:pt x="576" y="2405"/>
                      <a:pt x="180" y="2920"/>
                      <a:pt x="60" y="3532"/>
                    </a:cubicBezTo>
                    <a:cubicBezTo>
                      <a:pt x="0" y="3915"/>
                      <a:pt x="12" y="4311"/>
                      <a:pt x="96" y="4694"/>
                    </a:cubicBezTo>
                    <a:cubicBezTo>
                      <a:pt x="228" y="5301"/>
                      <a:pt x="902" y="6922"/>
                      <a:pt x="1479" y="6922"/>
                    </a:cubicBezTo>
                    <a:cubicBezTo>
                      <a:pt x="1689" y="6922"/>
                      <a:pt x="1885" y="6709"/>
                      <a:pt x="2038" y="6157"/>
                    </a:cubicBezTo>
                    <a:cubicBezTo>
                      <a:pt x="2158" y="5749"/>
                      <a:pt x="2122" y="5318"/>
                      <a:pt x="2218" y="4910"/>
                    </a:cubicBezTo>
                    <a:cubicBezTo>
                      <a:pt x="2422" y="4083"/>
                      <a:pt x="3093" y="3448"/>
                      <a:pt x="3932" y="3280"/>
                    </a:cubicBezTo>
                    <a:cubicBezTo>
                      <a:pt x="3992" y="3268"/>
                      <a:pt x="4052" y="3262"/>
                      <a:pt x="4112" y="3262"/>
                    </a:cubicBezTo>
                    <a:cubicBezTo>
                      <a:pt x="4172" y="3262"/>
                      <a:pt x="4232" y="3268"/>
                      <a:pt x="4292" y="3280"/>
                    </a:cubicBezTo>
                    <a:cubicBezTo>
                      <a:pt x="4448" y="3352"/>
                      <a:pt x="4580" y="3448"/>
                      <a:pt x="4688" y="3567"/>
                    </a:cubicBezTo>
                    <a:cubicBezTo>
                      <a:pt x="5026" y="3849"/>
                      <a:pt x="5454" y="3949"/>
                      <a:pt x="5902" y="3949"/>
                    </a:cubicBezTo>
                    <a:cubicBezTo>
                      <a:pt x="6295" y="3949"/>
                      <a:pt x="6705" y="3872"/>
                      <a:pt x="7085" y="3771"/>
                    </a:cubicBezTo>
                    <a:cubicBezTo>
                      <a:pt x="7634" y="3632"/>
                      <a:pt x="8216" y="3459"/>
                      <a:pt x="8779" y="3459"/>
                    </a:cubicBezTo>
                    <a:cubicBezTo>
                      <a:pt x="9039" y="3459"/>
                      <a:pt x="9296" y="3496"/>
                      <a:pt x="9543" y="3591"/>
                    </a:cubicBezTo>
                    <a:cubicBezTo>
                      <a:pt x="10286" y="3879"/>
                      <a:pt x="10754" y="4622"/>
                      <a:pt x="11090" y="5342"/>
                    </a:cubicBezTo>
                    <a:cubicBezTo>
                      <a:pt x="11437" y="6073"/>
                      <a:pt x="11749" y="6840"/>
                      <a:pt x="12384" y="7344"/>
                    </a:cubicBezTo>
                    <a:cubicBezTo>
                      <a:pt x="13128" y="6349"/>
                      <a:pt x="13116" y="4994"/>
                      <a:pt x="13056" y="3747"/>
                    </a:cubicBezTo>
                    <a:cubicBezTo>
                      <a:pt x="13032" y="3280"/>
                      <a:pt x="13008" y="2812"/>
                      <a:pt x="12816" y="2393"/>
                    </a:cubicBezTo>
                    <a:cubicBezTo>
                      <a:pt x="12648" y="2057"/>
                      <a:pt x="12420" y="1769"/>
                      <a:pt x="12145" y="1529"/>
                    </a:cubicBezTo>
                    <a:cubicBezTo>
                      <a:pt x="11022" y="528"/>
                      <a:pt x="9584" y="0"/>
                      <a:pt x="81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5"/>
              <p:cNvSpPr/>
              <p:nvPr/>
            </p:nvSpPr>
            <p:spPr>
              <a:xfrm>
                <a:off x="6062263" y="3678750"/>
                <a:ext cx="210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201" extrusionOk="0">
                    <a:moveTo>
                      <a:pt x="429" y="1"/>
                    </a:moveTo>
                    <a:cubicBezTo>
                      <a:pt x="208" y="1"/>
                      <a:pt x="24" y="260"/>
                      <a:pt x="12" y="588"/>
                    </a:cubicBezTo>
                    <a:cubicBezTo>
                      <a:pt x="0" y="912"/>
                      <a:pt x="168" y="1188"/>
                      <a:pt x="396" y="1200"/>
                    </a:cubicBezTo>
                    <a:cubicBezTo>
                      <a:pt x="401" y="1200"/>
                      <a:pt x="405" y="1200"/>
                      <a:pt x="410" y="1200"/>
                    </a:cubicBezTo>
                    <a:cubicBezTo>
                      <a:pt x="620" y="1200"/>
                      <a:pt x="804" y="941"/>
                      <a:pt x="828" y="624"/>
                    </a:cubicBezTo>
                    <a:cubicBezTo>
                      <a:pt x="840" y="289"/>
                      <a:pt x="660" y="13"/>
                      <a:pt x="444" y="1"/>
                    </a:cubicBezTo>
                    <a:cubicBezTo>
                      <a:pt x="439" y="1"/>
                      <a:pt x="434" y="1"/>
                      <a:pt x="429" y="1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5"/>
              <p:cNvSpPr/>
              <p:nvPr/>
            </p:nvSpPr>
            <p:spPr>
              <a:xfrm>
                <a:off x="6144688" y="3679025"/>
                <a:ext cx="21300" cy="297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190" extrusionOk="0">
                    <a:moveTo>
                      <a:pt x="413" y="0"/>
                    </a:moveTo>
                    <a:cubicBezTo>
                      <a:pt x="403" y="0"/>
                      <a:pt x="394" y="1"/>
                      <a:pt x="384" y="2"/>
                    </a:cubicBezTo>
                    <a:cubicBezTo>
                      <a:pt x="168" y="14"/>
                      <a:pt x="0" y="290"/>
                      <a:pt x="24" y="625"/>
                    </a:cubicBezTo>
                    <a:cubicBezTo>
                      <a:pt x="36" y="942"/>
                      <a:pt x="231" y="1189"/>
                      <a:pt x="441" y="1189"/>
                    </a:cubicBezTo>
                    <a:cubicBezTo>
                      <a:pt x="446" y="1189"/>
                      <a:pt x="451" y="1189"/>
                      <a:pt x="456" y="1189"/>
                    </a:cubicBezTo>
                    <a:cubicBezTo>
                      <a:pt x="684" y="1177"/>
                      <a:pt x="851" y="901"/>
                      <a:pt x="828" y="565"/>
                    </a:cubicBezTo>
                    <a:cubicBezTo>
                      <a:pt x="816" y="255"/>
                      <a:pt x="629" y="0"/>
                      <a:pt x="413" y="0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5"/>
              <p:cNvSpPr/>
              <p:nvPr/>
            </p:nvSpPr>
            <p:spPr>
              <a:xfrm>
                <a:off x="6007413" y="3625275"/>
                <a:ext cx="90025" cy="36150"/>
              </a:xfrm>
              <a:custGeom>
                <a:avLst/>
                <a:gdLst/>
                <a:ahLst/>
                <a:cxnLst/>
                <a:rect l="l" t="t" r="r" b="b"/>
                <a:pathLst>
                  <a:path w="3601" h="1446" extrusionOk="0">
                    <a:moveTo>
                      <a:pt x="1834" y="0"/>
                    </a:moveTo>
                    <a:cubicBezTo>
                      <a:pt x="1516" y="0"/>
                      <a:pt x="1186" y="94"/>
                      <a:pt x="900" y="366"/>
                    </a:cubicBezTo>
                    <a:cubicBezTo>
                      <a:pt x="0" y="1218"/>
                      <a:pt x="512" y="1445"/>
                      <a:pt x="683" y="1445"/>
                    </a:cubicBezTo>
                    <a:cubicBezTo>
                      <a:pt x="688" y="1445"/>
                      <a:pt x="692" y="1445"/>
                      <a:pt x="696" y="1445"/>
                    </a:cubicBezTo>
                    <a:cubicBezTo>
                      <a:pt x="814" y="1436"/>
                      <a:pt x="1814" y="917"/>
                      <a:pt x="2494" y="917"/>
                    </a:cubicBezTo>
                    <a:cubicBezTo>
                      <a:pt x="2712" y="917"/>
                      <a:pt x="2896" y="970"/>
                      <a:pt x="3010" y="1109"/>
                    </a:cubicBezTo>
                    <a:cubicBezTo>
                      <a:pt x="3010" y="1109"/>
                      <a:pt x="3019" y="1110"/>
                      <a:pt x="3035" y="1110"/>
                    </a:cubicBezTo>
                    <a:cubicBezTo>
                      <a:pt x="3150" y="1110"/>
                      <a:pt x="3600" y="1073"/>
                      <a:pt x="3189" y="462"/>
                    </a:cubicBezTo>
                    <a:cubicBezTo>
                      <a:pt x="3189" y="462"/>
                      <a:pt x="2540" y="0"/>
                      <a:pt x="1834" y="0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45"/>
              <p:cNvSpPr/>
              <p:nvPr/>
            </p:nvSpPr>
            <p:spPr>
              <a:xfrm>
                <a:off x="6130838" y="3625275"/>
                <a:ext cx="90300" cy="36150"/>
              </a:xfrm>
              <a:custGeom>
                <a:avLst/>
                <a:gdLst/>
                <a:ahLst/>
                <a:cxnLst/>
                <a:rect l="l" t="t" r="r" b="b"/>
                <a:pathLst>
                  <a:path w="3612" h="1446" extrusionOk="0">
                    <a:moveTo>
                      <a:pt x="1778" y="0"/>
                    </a:moveTo>
                    <a:cubicBezTo>
                      <a:pt x="1072" y="0"/>
                      <a:pt x="422" y="462"/>
                      <a:pt x="422" y="462"/>
                    </a:cubicBezTo>
                    <a:cubicBezTo>
                      <a:pt x="1" y="1073"/>
                      <a:pt x="459" y="1110"/>
                      <a:pt x="576" y="1110"/>
                    </a:cubicBezTo>
                    <a:cubicBezTo>
                      <a:pt x="593" y="1110"/>
                      <a:pt x="602" y="1109"/>
                      <a:pt x="602" y="1109"/>
                    </a:cubicBezTo>
                    <a:cubicBezTo>
                      <a:pt x="715" y="970"/>
                      <a:pt x="900" y="917"/>
                      <a:pt x="1118" y="917"/>
                    </a:cubicBezTo>
                    <a:cubicBezTo>
                      <a:pt x="1798" y="917"/>
                      <a:pt x="2798" y="1436"/>
                      <a:pt x="2916" y="1445"/>
                    </a:cubicBezTo>
                    <a:cubicBezTo>
                      <a:pt x="2920" y="1445"/>
                      <a:pt x="2924" y="1445"/>
                      <a:pt x="2929" y="1445"/>
                    </a:cubicBezTo>
                    <a:cubicBezTo>
                      <a:pt x="3100" y="1445"/>
                      <a:pt x="3612" y="1218"/>
                      <a:pt x="2712" y="366"/>
                    </a:cubicBezTo>
                    <a:cubicBezTo>
                      <a:pt x="2425" y="94"/>
                      <a:pt x="2096" y="0"/>
                      <a:pt x="1778" y="0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45"/>
              <p:cNvSpPr/>
              <p:nvPr/>
            </p:nvSpPr>
            <p:spPr>
              <a:xfrm>
                <a:off x="5175713" y="4126550"/>
                <a:ext cx="694750" cy="1147100"/>
              </a:xfrm>
              <a:custGeom>
                <a:avLst/>
                <a:gdLst/>
                <a:ahLst/>
                <a:cxnLst/>
                <a:rect l="l" t="t" r="r" b="b"/>
                <a:pathLst>
                  <a:path w="27790" h="45884" extrusionOk="0">
                    <a:moveTo>
                      <a:pt x="17611" y="0"/>
                    </a:moveTo>
                    <a:cubicBezTo>
                      <a:pt x="17611" y="0"/>
                      <a:pt x="6390" y="7649"/>
                      <a:pt x="1379" y="35235"/>
                    </a:cubicBezTo>
                    <a:cubicBezTo>
                      <a:pt x="1" y="42785"/>
                      <a:pt x="10552" y="45884"/>
                      <a:pt x="21355" y="45884"/>
                    </a:cubicBezTo>
                    <a:cubicBezTo>
                      <a:pt x="23521" y="45884"/>
                      <a:pt x="25697" y="45759"/>
                      <a:pt x="27790" y="45521"/>
                    </a:cubicBezTo>
                    <a:lnTo>
                      <a:pt x="176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45"/>
              <p:cNvSpPr/>
              <p:nvPr/>
            </p:nvSpPr>
            <p:spPr>
              <a:xfrm>
                <a:off x="5181088" y="4804975"/>
                <a:ext cx="405850" cy="464100"/>
              </a:xfrm>
              <a:custGeom>
                <a:avLst/>
                <a:gdLst/>
                <a:ahLst/>
                <a:cxnLst/>
                <a:rect l="l" t="t" r="r" b="b"/>
                <a:pathLst>
                  <a:path w="16234" h="18564" extrusionOk="0">
                    <a:moveTo>
                      <a:pt x="2955" y="1"/>
                    </a:moveTo>
                    <a:cubicBezTo>
                      <a:pt x="2953" y="1"/>
                      <a:pt x="2952" y="2"/>
                      <a:pt x="2950" y="5"/>
                    </a:cubicBezTo>
                    <a:cubicBezTo>
                      <a:pt x="2303" y="2487"/>
                      <a:pt x="1691" y="5173"/>
                      <a:pt x="1164" y="8098"/>
                    </a:cubicBezTo>
                    <a:cubicBezTo>
                      <a:pt x="1" y="14512"/>
                      <a:pt x="6571" y="17749"/>
                      <a:pt x="15478" y="18564"/>
                    </a:cubicBezTo>
                    <a:lnTo>
                      <a:pt x="16233" y="3758"/>
                    </a:lnTo>
                    <a:lnTo>
                      <a:pt x="2830" y="1612"/>
                    </a:lnTo>
                    <a:cubicBezTo>
                      <a:pt x="2830" y="1612"/>
                      <a:pt x="2999" y="1"/>
                      <a:pt x="2955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45"/>
              <p:cNvSpPr/>
              <p:nvPr/>
            </p:nvSpPr>
            <p:spPr>
              <a:xfrm>
                <a:off x="5236238" y="4804975"/>
                <a:ext cx="350700" cy="194075"/>
              </a:xfrm>
              <a:custGeom>
                <a:avLst/>
                <a:gdLst/>
                <a:ahLst/>
                <a:cxnLst/>
                <a:rect l="l" t="t" r="r" b="b"/>
                <a:pathLst>
                  <a:path w="14028" h="7763" extrusionOk="0">
                    <a:moveTo>
                      <a:pt x="749" y="1"/>
                    </a:moveTo>
                    <a:cubicBezTo>
                      <a:pt x="747" y="1"/>
                      <a:pt x="746" y="2"/>
                      <a:pt x="744" y="5"/>
                    </a:cubicBezTo>
                    <a:cubicBezTo>
                      <a:pt x="492" y="976"/>
                      <a:pt x="240" y="1984"/>
                      <a:pt x="1" y="3027"/>
                    </a:cubicBezTo>
                    <a:lnTo>
                      <a:pt x="13824" y="7762"/>
                    </a:lnTo>
                    <a:lnTo>
                      <a:pt x="14027" y="3758"/>
                    </a:lnTo>
                    <a:lnTo>
                      <a:pt x="624" y="1612"/>
                    </a:lnTo>
                    <a:cubicBezTo>
                      <a:pt x="624" y="1612"/>
                      <a:pt x="793" y="1"/>
                      <a:pt x="749" y="1"/>
                    </a:cubicBezTo>
                    <a:close/>
                  </a:path>
                </a:pathLst>
              </a:custGeom>
              <a:solidFill>
                <a:srgbClr val="D66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45"/>
              <p:cNvSpPr/>
              <p:nvPr/>
            </p:nvSpPr>
            <p:spPr>
              <a:xfrm>
                <a:off x="5245513" y="4535625"/>
                <a:ext cx="402275" cy="372300"/>
              </a:xfrm>
              <a:custGeom>
                <a:avLst/>
                <a:gdLst/>
                <a:ahLst/>
                <a:cxnLst/>
                <a:rect l="l" t="t" r="r" b="b"/>
                <a:pathLst>
                  <a:path w="16091" h="14892" extrusionOk="0">
                    <a:moveTo>
                      <a:pt x="15910" y="0"/>
                    </a:moveTo>
                    <a:cubicBezTo>
                      <a:pt x="15823" y="0"/>
                      <a:pt x="15741" y="58"/>
                      <a:pt x="15730" y="145"/>
                    </a:cubicBezTo>
                    <a:lnTo>
                      <a:pt x="13537" y="14532"/>
                    </a:lnTo>
                    <a:lnTo>
                      <a:pt x="277" y="12218"/>
                    </a:lnTo>
                    <a:cubicBezTo>
                      <a:pt x="266" y="12216"/>
                      <a:pt x="254" y="12215"/>
                      <a:pt x="244" y="12215"/>
                    </a:cubicBezTo>
                    <a:cubicBezTo>
                      <a:pt x="44" y="12215"/>
                      <a:pt x="1" y="12520"/>
                      <a:pt x="217" y="12554"/>
                    </a:cubicBezTo>
                    <a:lnTo>
                      <a:pt x="13644" y="14892"/>
                    </a:lnTo>
                    <a:lnTo>
                      <a:pt x="13680" y="14892"/>
                    </a:lnTo>
                    <a:lnTo>
                      <a:pt x="13680" y="14880"/>
                    </a:lnTo>
                    <a:cubicBezTo>
                      <a:pt x="13764" y="14880"/>
                      <a:pt x="13836" y="14820"/>
                      <a:pt x="13848" y="14736"/>
                    </a:cubicBezTo>
                    <a:lnTo>
                      <a:pt x="16066" y="193"/>
                    </a:lnTo>
                    <a:cubicBezTo>
                      <a:pt x="16090" y="109"/>
                      <a:pt x="16018" y="14"/>
                      <a:pt x="15934" y="2"/>
                    </a:cubicBezTo>
                    <a:cubicBezTo>
                      <a:pt x="15926" y="1"/>
                      <a:pt x="15918" y="0"/>
                      <a:pt x="159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45"/>
              <p:cNvSpPr/>
              <p:nvPr/>
            </p:nvSpPr>
            <p:spPr>
              <a:xfrm>
                <a:off x="5914213" y="4037225"/>
                <a:ext cx="224800" cy="274875"/>
              </a:xfrm>
              <a:custGeom>
                <a:avLst/>
                <a:gdLst/>
                <a:ahLst/>
                <a:cxnLst/>
                <a:rect l="l" t="t" r="r" b="b"/>
                <a:pathLst>
                  <a:path w="8992" h="10995" extrusionOk="0">
                    <a:moveTo>
                      <a:pt x="2638" y="0"/>
                    </a:moveTo>
                    <a:lnTo>
                      <a:pt x="1571" y="4460"/>
                    </a:lnTo>
                    <a:lnTo>
                      <a:pt x="0" y="10994"/>
                    </a:lnTo>
                    <a:lnTo>
                      <a:pt x="8992" y="10994"/>
                    </a:lnTo>
                    <a:cubicBezTo>
                      <a:pt x="4688" y="4472"/>
                      <a:pt x="2638" y="0"/>
                      <a:pt x="26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45"/>
              <p:cNvSpPr/>
              <p:nvPr/>
            </p:nvSpPr>
            <p:spPr>
              <a:xfrm>
                <a:off x="6134788" y="4021050"/>
                <a:ext cx="224825" cy="290750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11630" extrusionOk="0">
                    <a:moveTo>
                      <a:pt x="5444" y="0"/>
                    </a:moveTo>
                    <a:cubicBezTo>
                      <a:pt x="5444" y="0"/>
                      <a:pt x="3310" y="6054"/>
                      <a:pt x="1" y="11629"/>
                    </a:cubicBezTo>
                    <a:lnTo>
                      <a:pt x="8992" y="11629"/>
                    </a:lnTo>
                    <a:lnTo>
                      <a:pt x="544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45"/>
              <p:cNvSpPr/>
              <p:nvPr/>
            </p:nvSpPr>
            <p:spPr>
              <a:xfrm>
                <a:off x="5936988" y="4109550"/>
                <a:ext cx="147775" cy="137800"/>
              </a:xfrm>
              <a:custGeom>
                <a:avLst/>
                <a:gdLst/>
                <a:ahLst/>
                <a:cxnLst/>
                <a:rect l="l" t="t" r="r" b="b"/>
                <a:pathLst>
                  <a:path w="5911" h="5512" extrusionOk="0">
                    <a:moveTo>
                      <a:pt x="1614" y="1"/>
                    </a:moveTo>
                    <a:cubicBezTo>
                      <a:pt x="1542" y="1"/>
                      <a:pt x="1470" y="43"/>
                      <a:pt x="1451" y="141"/>
                    </a:cubicBezTo>
                    <a:lnTo>
                      <a:pt x="12" y="5296"/>
                    </a:lnTo>
                    <a:cubicBezTo>
                      <a:pt x="0" y="5368"/>
                      <a:pt x="24" y="5440"/>
                      <a:pt x="72" y="5476"/>
                    </a:cubicBezTo>
                    <a:cubicBezTo>
                      <a:pt x="96" y="5499"/>
                      <a:pt x="132" y="5511"/>
                      <a:pt x="180" y="5511"/>
                    </a:cubicBezTo>
                    <a:cubicBezTo>
                      <a:pt x="204" y="5511"/>
                      <a:pt x="228" y="5499"/>
                      <a:pt x="252" y="5487"/>
                    </a:cubicBezTo>
                    <a:cubicBezTo>
                      <a:pt x="268" y="5479"/>
                      <a:pt x="1294" y="4920"/>
                      <a:pt x="2940" y="4920"/>
                    </a:cubicBezTo>
                    <a:cubicBezTo>
                      <a:pt x="3721" y="4920"/>
                      <a:pt x="4641" y="5045"/>
                      <a:pt x="5659" y="5416"/>
                    </a:cubicBezTo>
                    <a:cubicBezTo>
                      <a:pt x="5678" y="5424"/>
                      <a:pt x="5698" y="5428"/>
                      <a:pt x="5718" y="5428"/>
                    </a:cubicBezTo>
                    <a:cubicBezTo>
                      <a:pt x="5784" y="5428"/>
                      <a:pt x="5847" y="5384"/>
                      <a:pt x="5875" y="5320"/>
                    </a:cubicBezTo>
                    <a:cubicBezTo>
                      <a:pt x="5911" y="5224"/>
                      <a:pt x="5863" y="5128"/>
                      <a:pt x="5779" y="5104"/>
                    </a:cubicBezTo>
                    <a:cubicBezTo>
                      <a:pt x="4702" y="4709"/>
                      <a:pt x="3733" y="4574"/>
                      <a:pt x="2913" y="4574"/>
                    </a:cubicBezTo>
                    <a:cubicBezTo>
                      <a:pt x="1743" y="4574"/>
                      <a:pt x="876" y="4849"/>
                      <a:pt x="432" y="5032"/>
                    </a:cubicBezTo>
                    <a:lnTo>
                      <a:pt x="1774" y="224"/>
                    </a:lnTo>
                    <a:cubicBezTo>
                      <a:pt x="1824" y="90"/>
                      <a:pt x="1718" y="1"/>
                      <a:pt x="16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45"/>
              <p:cNvSpPr/>
              <p:nvPr/>
            </p:nvSpPr>
            <p:spPr>
              <a:xfrm>
                <a:off x="5972863" y="4035300"/>
                <a:ext cx="97825" cy="169200"/>
              </a:xfrm>
              <a:custGeom>
                <a:avLst/>
                <a:gdLst/>
                <a:ahLst/>
                <a:cxnLst/>
                <a:rect l="l" t="t" r="r" b="b"/>
                <a:pathLst>
                  <a:path w="3913" h="6768" extrusionOk="0">
                    <a:moveTo>
                      <a:pt x="261" y="0"/>
                    </a:moveTo>
                    <a:cubicBezTo>
                      <a:pt x="146" y="0"/>
                      <a:pt x="1" y="117"/>
                      <a:pt x="76" y="233"/>
                    </a:cubicBezTo>
                    <a:cubicBezTo>
                      <a:pt x="100" y="269"/>
                      <a:pt x="1934" y="4046"/>
                      <a:pt x="3588" y="6683"/>
                    </a:cubicBezTo>
                    <a:cubicBezTo>
                      <a:pt x="3612" y="6731"/>
                      <a:pt x="3672" y="6767"/>
                      <a:pt x="3732" y="6767"/>
                    </a:cubicBezTo>
                    <a:cubicBezTo>
                      <a:pt x="3768" y="6755"/>
                      <a:pt x="3792" y="6755"/>
                      <a:pt x="3816" y="6731"/>
                    </a:cubicBezTo>
                    <a:cubicBezTo>
                      <a:pt x="3888" y="6683"/>
                      <a:pt x="3912" y="6575"/>
                      <a:pt x="3864" y="6503"/>
                    </a:cubicBezTo>
                    <a:cubicBezTo>
                      <a:pt x="2222" y="3878"/>
                      <a:pt x="399" y="113"/>
                      <a:pt x="375" y="77"/>
                    </a:cubicBezTo>
                    <a:cubicBezTo>
                      <a:pt x="357" y="23"/>
                      <a:pt x="312" y="0"/>
                      <a:pt x="2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45"/>
              <p:cNvSpPr/>
              <p:nvPr/>
            </p:nvSpPr>
            <p:spPr>
              <a:xfrm>
                <a:off x="6187988" y="4109550"/>
                <a:ext cx="149125" cy="137800"/>
              </a:xfrm>
              <a:custGeom>
                <a:avLst/>
                <a:gdLst/>
                <a:ahLst/>
                <a:cxnLst/>
                <a:rect l="l" t="t" r="r" b="b"/>
                <a:pathLst>
                  <a:path w="5965" h="5512" extrusionOk="0">
                    <a:moveTo>
                      <a:pt x="4340" y="1"/>
                    </a:moveTo>
                    <a:cubicBezTo>
                      <a:pt x="4235" y="1"/>
                      <a:pt x="4129" y="90"/>
                      <a:pt x="4179" y="224"/>
                    </a:cubicBezTo>
                    <a:lnTo>
                      <a:pt x="5521" y="5032"/>
                    </a:lnTo>
                    <a:cubicBezTo>
                      <a:pt x="5070" y="4849"/>
                      <a:pt x="4204" y="4574"/>
                      <a:pt x="3036" y="4574"/>
                    </a:cubicBezTo>
                    <a:cubicBezTo>
                      <a:pt x="2218" y="4574"/>
                      <a:pt x="1251" y="4709"/>
                      <a:pt x="174" y="5104"/>
                    </a:cubicBezTo>
                    <a:cubicBezTo>
                      <a:pt x="1" y="5180"/>
                      <a:pt x="73" y="5424"/>
                      <a:pt x="240" y="5424"/>
                    </a:cubicBezTo>
                    <a:cubicBezTo>
                      <a:pt x="257" y="5424"/>
                      <a:pt x="275" y="5421"/>
                      <a:pt x="294" y="5416"/>
                    </a:cubicBezTo>
                    <a:cubicBezTo>
                      <a:pt x="1312" y="5045"/>
                      <a:pt x="2232" y="4920"/>
                      <a:pt x="3013" y="4920"/>
                    </a:cubicBezTo>
                    <a:cubicBezTo>
                      <a:pt x="4659" y="4920"/>
                      <a:pt x="5685" y="5479"/>
                      <a:pt x="5701" y="5487"/>
                    </a:cubicBezTo>
                    <a:cubicBezTo>
                      <a:pt x="5725" y="5499"/>
                      <a:pt x="5761" y="5511"/>
                      <a:pt x="5785" y="5511"/>
                    </a:cubicBezTo>
                    <a:cubicBezTo>
                      <a:pt x="5821" y="5511"/>
                      <a:pt x="5857" y="5499"/>
                      <a:pt x="5893" y="5476"/>
                    </a:cubicBezTo>
                    <a:cubicBezTo>
                      <a:pt x="5941" y="5440"/>
                      <a:pt x="5965" y="5368"/>
                      <a:pt x="5953" y="5296"/>
                    </a:cubicBezTo>
                    <a:lnTo>
                      <a:pt x="4502" y="141"/>
                    </a:lnTo>
                    <a:cubicBezTo>
                      <a:pt x="4483" y="43"/>
                      <a:pt x="4412" y="1"/>
                      <a:pt x="43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45"/>
              <p:cNvSpPr/>
              <p:nvPr/>
            </p:nvSpPr>
            <p:spPr>
              <a:xfrm>
                <a:off x="6189938" y="4016200"/>
                <a:ext cx="84250" cy="1948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7795" extrusionOk="0">
                    <a:moveTo>
                      <a:pt x="3177" y="1"/>
                    </a:moveTo>
                    <a:cubicBezTo>
                      <a:pt x="3109" y="1"/>
                      <a:pt x="3048" y="39"/>
                      <a:pt x="3022" y="110"/>
                    </a:cubicBezTo>
                    <a:cubicBezTo>
                      <a:pt x="2722" y="853"/>
                      <a:pt x="73" y="7447"/>
                      <a:pt x="25" y="7567"/>
                    </a:cubicBezTo>
                    <a:cubicBezTo>
                      <a:pt x="1" y="7651"/>
                      <a:pt x="49" y="7747"/>
                      <a:pt x="132" y="7783"/>
                    </a:cubicBezTo>
                    <a:cubicBezTo>
                      <a:pt x="144" y="7783"/>
                      <a:pt x="168" y="7795"/>
                      <a:pt x="180" y="7795"/>
                    </a:cubicBezTo>
                    <a:cubicBezTo>
                      <a:pt x="252" y="7783"/>
                      <a:pt x="312" y="7747"/>
                      <a:pt x="336" y="7675"/>
                    </a:cubicBezTo>
                    <a:cubicBezTo>
                      <a:pt x="396" y="7543"/>
                      <a:pt x="2326" y="2748"/>
                      <a:pt x="3333" y="230"/>
                    </a:cubicBezTo>
                    <a:cubicBezTo>
                      <a:pt x="3369" y="146"/>
                      <a:pt x="3333" y="50"/>
                      <a:pt x="3249" y="14"/>
                    </a:cubicBezTo>
                    <a:cubicBezTo>
                      <a:pt x="3225" y="5"/>
                      <a:pt x="3201" y="1"/>
                      <a:pt x="3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45"/>
              <p:cNvSpPr/>
              <p:nvPr/>
            </p:nvSpPr>
            <p:spPr>
              <a:xfrm>
                <a:off x="5854863" y="3352675"/>
                <a:ext cx="496650" cy="225700"/>
              </a:xfrm>
              <a:custGeom>
                <a:avLst/>
                <a:gdLst/>
                <a:ahLst/>
                <a:cxnLst/>
                <a:rect l="l" t="t" r="r" b="b"/>
                <a:pathLst>
                  <a:path w="19866" h="9028" extrusionOk="0">
                    <a:moveTo>
                      <a:pt x="9867" y="0"/>
                    </a:moveTo>
                    <a:lnTo>
                      <a:pt x="9867" y="24"/>
                    </a:lnTo>
                    <a:lnTo>
                      <a:pt x="9843" y="24"/>
                    </a:lnTo>
                    <a:lnTo>
                      <a:pt x="9843" y="72"/>
                    </a:lnTo>
                    <a:cubicBezTo>
                      <a:pt x="9040" y="564"/>
                      <a:pt x="4748" y="3129"/>
                      <a:pt x="2722" y="4508"/>
                    </a:cubicBezTo>
                    <a:cubicBezTo>
                      <a:pt x="0" y="6354"/>
                      <a:pt x="3837" y="9028"/>
                      <a:pt x="3837" y="9028"/>
                    </a:cubicBezTo>
                    <a:cubicBezTo>
                      <a:pt x="3837" y="9028"/>
                      <a:pt x="6462" y="6762"/>
                      <a:pt x="9855" y="6474"/>
                    </a:cubicBezTo>
                    <a:lnTo>
                      <a:pt x="10023" y="6474"/>
                    </a:lnTo>
                    <a:cubicBezTo>
                      <a:pt x="13416" y="6774"/>
                      <a:pt x="16041" y="9028"/>
                      <a:pt x="16041" y="9028"/>
                    </a:cubicBezTo>
                    <a:cubicBezTo>
                      <a:pt x="16041" y="9028"/>
                      <a:pt x="19865" y="6354"/>
                      <a:pt x="17144" y="4508"/>
                    </a:cubicBezTo>
                    <a:cubicBezTo>
                      <a:pt x="15118" y="3129"/>
                      <a:pt x="10826" y="564"/>
                      <a:pt x="10011" y="72"/>
                    </a:cubicBezTo>
                    <a:lnTo>
                      <a:pt x="10011" y="24"/>
                    </a:lnTo>
                    <a:lnTo>
                      <a:pt x="9987" y="24"/>
                    </a:lnTo>
                    <a:lnTo>
                      <a:pt x="9987" y="0"/>
                    </a:lnTo>
                    <a:lnTo>
                      <a:pt x="9927" y="36"/>
                    </a:lnTo>
                    <a:lnTo>
                      <a:pt x="986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45"/>
              <p:cNvSpPr/>
              <p:nvPr/>
            </p:nvSpPr>
            <p:spPr>
              <a:xfrm>
                <a:off x="5577613" y="5652700"/>
                <a:ext cx="1174925" cy="110025"/>
              </a:xfrm>
              <a:custGeom>
                <a:avLst/>
                <a:gdLst/>
                <a:ahLst/>
                <a:cxnLst/>
                <a:rect l="l" t="t" r="r" b="b"/>
                <a:pathLst>
                  <a:path w="46997" h="4401" extrusionOk="0">
                    <a:moveTo>
                      <a:pt x="46768" y="0"/>
                    </a:moveTo>
                    <a:lnTo>
                      <a:pt x="1" y="60"/>
                    </a:lnTo>
                    <a:cubicBezTo>
                      <a:pt x="1" y="84"/>
                      <a:pt x="37" y="3645"/>
                      <a:pt x="73" y="4400"/>
                    </a:cubicBezTo>
                    <a:lnTo>
                      <a:pt x="46996" y="4400"/>
                    </a:lnTo>
                    <a:cubicBezTo>
                      <a:pt x="46971" y="4388"/>
                      <a:pt x="46768" y="0"/>
                      <a:pt x="46768" y="0"/>
                    </a:cubicBezTo>
                    <a:close/>
                    <a:moveTo>
                      <a:pt x="46996" y="4400"/>
                    </a:moveTo>
                    <a:cubicBezTo>
                      <a:pt x="46996" y="4400"/>
                      <a:pt x="46996" y="4400"/>
                      <a:pt x="46996" y="4400"/>
                    </a:cubicBezTo>
                    <a:cubicBezTo>
                      <a:pt x="46996" y="4400"/>
                      <a:pt x="46996" y="4400"/>
                      <a:pt x="46996" y="440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45"/>
              <p:cNvSpPr/>
              <p:nvPr/>
            </p:nvSpPr>
            <p:spPr>
              <a:xfrm>
                <a:off x="6258863" y="4557225"/>
                <a:ext cx="805425" cy="664250"/>
              </a:xfrm>
              <a:custGeom>
                <a:avLst/>
                <a:gdLst/>
                <a:ahLst/>
                <a:cxnLst/>
                <a:rect l="l" t="t" r="r" b="b"/>
                <a:pathLst>
                  <a:path w="32217" h="26570" extrusionOk="0">
                    <a:moveTo>
                      <a:pt x="2926" y="1"/>
                    </a:moveTo>
                    <a:lnTo>
                      <a:pt x="1" y="4808"/>
                    </a:lnTo>
                    <a:cubicBezTo>
                      <a:pt x="1" y="4808"/>
                      <a:pt x="13908" y="24482"/>
                      <a:pt x="23834" y="26400"/>
                    </a:cubicBezTo>
                    <a:cubicBezTo>
                      <a:pt x="24432" y="26515"/>
                      <a:pt x="24986" y="26569"/>
                      <a:pt x="25498" y="26569"/>
                    </a:cubicBezTo>
                    <a:cubicBezTo>
                      <a:pt x="32216" y="26569"/>
                      <a:pt x="31927" y="17348"/>
                      <a:pt x="31927" y="17348"/>
                    </a:cubicBezTo>
                    <a:cubicBezTo>
                      <a:pt x="29601" y="12361"/>
                      <a:pt x="2926" y="1"/>
                      <a:pt x="2926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45"/>
              <p:cNvSpPr/>
              <p:nvPr/>
            </p:nvSpPr>
            <p:spPr>
              <a:xfrm>
                <a:off x="6042788" y="4250025"/>
                <a:ext cx="406125" cy="451400"/>
              </a:xfrm>
              <a:custGeom>
                <a:avLst/>
                <a:gdLst/>
                <a:ahLst/>
                <a:cxnLst/>
                <a:rect l="l" t="t" r="r" b="b"/>
                <a:pathLst>
                  <a:path w="16245" h="18056" extrusionOk="0">
                    <a:moveTo>
                      <a:pt x="9159" y="0"/>
                    </a:moveTo>
                    <a:lnTo>
                      <a:pt x="0" y="13104"/>
                    </a:lnTo>
                    <a:lnTo>
                      <a:pt x="7097" y="18055"/>
                    </a:lnTo>
                    <a:lnTo>
                      <a:pt x="16245" y="4952"/>
                    </a:lnTo>
                    <a:lnTo>
                      <a:pt x="915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45"/>
              <p:cNvSpPr/>
              <p:nvPr/>
            </p:nvSpPr>
            <p:spPr>
              <a:xfrm>
                <a:off x="6291238" y="4129525"/>
                <a:ext cx="130400" cy="1615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463" extrusionOk="0">
                    <a:moveTo>
                      <a:pt x="3873" y="1"/>
                    </a:moveTo>
                    <a:lnTo>
                      <a:pt x="1" y="5528"/>
                    </a:lnTo>
                    <a:lnTo>
                      <a:pt x="1343" y="6463"/>
                    </a:lnTo>
                    <a:lnTo>
                      <a:pt x="5216" y="936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45"/>
              <p:cNvSpPr/>
              <p:nvPr/>
            </p:nvSpPr>
            <p:spPr>
              <a:xfrm>
                <a:off x="6265763" y="4298275"/>
                <a:ext cx="136700" cy="102525"/>
              </a:xfrm>
              <a:custGeom>
                <a:avLst/>
                <a:gdLst/>
                <a:ahLst/>
                <a:cxnLst/>
                <a:rect l="l" t="t" r="r" b="b"/>
                <a:pathLst>
                  <a:path w="5468" h="4101" extrusionOk="0">
                    <a:moveTo>
                      <a:pt x="372" y="1"/>
                    </a:moveTo>
                    <a:lnTo>
                      <a:pt x="1" y="540"/>
                    </a:lnTo>
                    <a:lnTo>
                      <a:pt x="5096" y="4101"/>
                    </a:lnTo>
                    <a:lnTo>
                      <a:pt x="5468" y="3561"/>
                    </a:lnTo>
                    <a:lnTo>
                      <a:pt x="372" y="1"/>
                    </a:lnTo>
                    <a:close/>
                  </a:path>
                </a:pathLst>
              </a:custGeom>
              <a:solidFill>
                <a:srgbClr val="E7E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45"/>
              <p:cNvSpPr/>
              <p:nvPr/>
            </p:nvSpPr>
            <p:spPr>
              <a:xfrm>
                <a:off x="6245988" y="4326450"/>
                <a:ext cx="137000" cy="102525"/>
              </a:xfrm>
              <a:custGeom>
                <a:avLst/>
                <a:gdLst/>
                <a:ahLst/>
                <a:cxnLst/>
                <a:rect l="l" t="t" r="r" b="b"/>
                <a:pathLst>
                  <a:path w="5480" h="4101" extrusionOk="0">
                    <a:moveTo>
                      <a:pt x="372" y="0"/>
                    </a:moveTo>
                    <a:lnTo>
                      <a:pt x="0" y="540"/>
                    </a:lnTo>
                    <a:lnTo>
                      <a:pt x="5096" y="4101"/>
                    </a:lnTo>
                    <a:lnTo>
                      <a:pt x="5479" y="3573"/>
                    </a:lnTo>
                    <a:lnTo>
                      <a:pt x="372" y="0"/>
                    </a:lnTo>
                    <a:close/>
                  </a:path>
                </a:pathLst>
              </a:custGeom>
              <a:solidFill>
                <a:srgbClr val="E7E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45"/>
              <p:cNvSpPr/>
              <p:nvPr/>
            </p:nvSpPr>
            <p:spPr>
              <a:xfrm>
                <a:off x="6226213" y="4354625"/>
                <a:ext cx="136975" cy="102525"/>
              </a:xfrm>
              <a:custGeom>
                <a:avLst/>
                <a:gdLst/>
                <a:ahLst/>
                <a:cxnLst/>
                <a:rect l="l" t="t" r="r" b="b"/>
                <a:pathLst>
                  <a:path w="5479" h="4101" extrusionOk="0">
                    <a:moveTo>
                      <a:pt x="372" y="0"/>
                    </a:moveTo>
                    <a:lnTo>
                      <a:pt x="0" y="540"/>
                    </a:lnTo>
                    <a:lnTo>
                      <a:pt x="5107" y="4101"/>
                    </a:lnTo>
                    <a:lnTo>
                      <a:pt x="5479" y="3573"/>
                    </a:lnTo>
                    <a:lnTo>
                      <a:pt x="372" y="0"/>
                    </a:lnTo>
                    <a:close/>
                  </a:path>
                </a:pathLst>
              </a:custGeom>
              <a:solidFill>
                <a:srgbClr val="E7E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45"/>
              <p:cNvSpPr/>
              <p:nvPr/>
            </p:nvSpPr>
            <p:spPr>
              <a:xfrm>
                <a:off x="6206413" y="4382800"/>
                <a:ext cx="137000" cy="102525"/>
              </a:xfrm>
              <a:custGeom>
                <a:avLst/>
                <a:gdLst/>
                <a:ahLst/>
                <a:cxnLst/>
                <a:rect l="l" t="t" r="r" b="b"/>
                <a:pathLst>
                  <a:path w="5480" h="4101" extrusionOk="0">
                    <a:moveTo>
                      <a:pt x="385" y="0"/>
                    </a:moveTo>
                    <a:lnTo>
                      <a:pt x="1" y="540"/>
                    </a:lnTo>
                    <a:lnTo>
                      <a:pt x="5108" y="4100"/>
                    </a:lnTo>
                    <a:lnTo>
                      <a:pt x="5480" y="3573"/>
                    </a:lnTo>
                    <a:lnTo>
                      <a:pt x="385" y="0"/>
                    </a:lnTo>
                    <a:close/>
                  </a:path>
                </a:pathLst>
              </a:custGeom>
              <a:solidFill>
                <a:srgbClr val="E7E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45"/>
              <p:cNvSpPr/>
              <p:nvPr/>
            </p:nvSpPr>
            <p:spPr>
              <a:xfrm>
                <a:off x="6064663" y="4394175"/>
                <a:ext cx="280250" cy="28327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331" extrusionOk="0">
                    <a:moveTo>
                      <a:pt x="3885" y="1"/>
                    </a:moveTo>
                    <a:cubicBezTo>
                      <a:pt x="3885" y="1"/>
                      <a:pt x="0" y="3717"/>
                      <a:pt x="1067" y="6019"/>
                    </a:cubicBezTo>
                    <a:cubicBezTo>
                      <a:pt x="3297" y="10803"/>
                      <a:pt x="8260" y="11330"/>
                      <a:pt x="8260" y="11330"/>
                    </a:cubicBezTo>
                    <a:cubicBezTo>
                      <a:pt x="8260" y="11330"/>
                      <a:pt x="10982" y="6882"/>
                      <a:pt x="11102" y="6547"/>
                    </a:cubicBezTo>
                    <a:cubicBezTo>
                      <a:pt x="11210" y="6223"/>
                      <a:pt x="9855" y="4089"/>
                      <a:pt x="8764" y="2890"/>
                    </a:cubicBezTo>
                    <a:cubicBezTo>
                      <a:pt x="7673" y="1691"/>
                      <a:pt x="3885" y="1"/>
                      <a:pt x="3885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45"/>
              <p:cNvSpPr/>
              <p:nvPr/>
            </p:nvSpPr>
            <p:spPr>
              <a:xfrm>
                <a:off x="6064363" y="4510475"/>
                <a:ext cx="122300" cy="100425"/>
              </a:xfrm>
              <a:custGeom>
                <a:avLst/>
                <a:gdLst/>
                <a:ahLst/>
                <a:cxnLst/>
                <a:rect l="l" t="t" r="r" b="b"/>
                <a:pathLst>
                  <a:path w="4892" h="4017" extrusionOk="0">
                    <a:moveTo>
                      <a:pt x="650" y="0"/>
                    </a:moveTo>
                    <a:cubicBezTo>
                      <a:pt x="1" y="0"/>
                      <a:pt x="60" y="1259"/>
                      <a:pt x="60" y="1259"/>
                    </a:cubicBezTo>
                    <a:cubicBezTo>
                      <a:pt x="60" y="1259"/>
                      <a:pt x="2915" y="4017"/>
                      <a:pt x="3900" y="4017"/>
                    </a:cubicBezTo>
                    <a:cubicBezTo>
                      <a:pt x="3953" y="4017"/>
                      <a:pt x="4000" y="4009"/>
                      <a:pt x="4041" y="3993"/>
                    </a:cubicBezTo>
                    <a:cubicBezTo>
                      <a:pt x="4892" y="3633"/>
                      <a:pt x="1319" y="13"/>
                      <a:pt x="660" y="1"/>
                    </a:cubicBezTo>
                    <a:cubicBezTo>
                      <a:pt x="657" y="0"/>
                      <a:pt x="654" y="0"/>
                      <a:pt x="650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45"/>
              <p:cNvSpPr/>
              <p:nvPr/>
            </p:nvSpPr>
            <p:spPr>
              <a:xfrm>
                <a:off x="6066163" y="4461625"/>
                <a:ext cx="128000" cy="100875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4035" extrusionOk="0">
                    <a:moveTo>
                      <a:pt x="937" y="0"/>
                    </a:moveTo>
                    <a:cubicBezTo>
                      <a:pt x="285" y="0"/>
                      <a:pt x="0" y="1175"/>
                      <a:pt x="0" y="1175"/>
                    </a:cubicBezTo>
                    <a:cubicBezTo>
                      <a:pt x="0" y="1175"/>
                      <a:pt x="3213" y="4035"/>
                      <a:pt x="3991" y="4035"/>
                    </a:cubicBezTo>
                    <a:cubicBezTo>
                      <a:pt x="4036" y="4035"/>
                      <a:pt x="4073" y="4025"/>
                      <a:pt x="4100" y="4005"/>
                    </a:cubicBezTo>
                    <a:cubicBezTo>
                      <a:pt x="5119" y="3285"/>
                      <a:pt x="1607" y="12"/>
                      <a:pt x="947" y="0"/>
                    </a:cubicBezTo>
                    <a:cubicBezTo>
                      <a:pt x="944" y="0"/>
                      <a:pt x="941" y="0"/>
                      <a:pt x="937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45"/>
              <p:cNvSpPr/>
              <p:nvPr/>
            </p:nvSpPr>
            <p:spPr>
              <a:xfrm>
                <a:off x="6085638" y="4417525"/>
                <a:ext cx="168425" cy="117900"/>
              </a:xfrm>
              <a:custGeom>
                <a:avLst/>
                <a:gdLst/>
                <a:ahLst/>
                <a:cxnLst/>
                <a:rect l="l" t="t" r="r" b="b"/>
                <a:pathLst>
                  <a:path w="6737" h="4716" extrusionOk="0">
                    <a:moveTo>
                      <a:pt x="759" y="0"/>
                    </a:moveTo>
                    <a:cubicBezTo>
                      <a:pt x="749" y="0"/>
                      <a:pt x="740" y="1"/>
                      <a:pt x="732" y="2"/>
                    </a:cubicBezTo>
                    <a:cubicBezTo>
                      <a:pt x="84" y="110"/>
                      <a:pt x="1" y="1321"/>
                      <a:pt x="1" y="1321"/>
                    </a:cubicBezTo>
                    <a:cubicBezTo>
                      <a:pt x="1" y="1321"/>
                      <a:pt x="4462" y="4716"/>
                      <a:pt x="5516" y="4716"/>
                    </a:cubicBezTo>
                    <a:cubicBezTo>
                      <a:pt x="5569" y="4716"/>
                      <a:pt x="5613" y="4707"/>
                      <a:pt x="5647" y="4690"/>
                    </a:cubicBezTo>
                    <a:cubicBezTo>
                      <a:pt x="6736" y="4121"/>
                      <a:pt x="1525" y="0"/>
                      <a:pt x="759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45"/>
              <p:cNvSpPr/>
              <p:nvPr/>
            </p:nvSpPr>
            <p:spPr>
              <a:xfrm>
                <a:off x="6112013" y="4378850"/>
                <a:ext cx="15207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4849" extrusionOk="0">
                    <a:moveTo>
                      <a:pt x="845" y="0"/>
                    </a:moveTo>
                    <a:cubicBezTo>
                      <a:pt x="834" y="0"/>
                      <a:pt x="825" y="1"/>
                      <a:pt x="816" y="3"/>
                    </a:cubicBezTo>
                    <a:cubicBezTo>
                      <a:pt x="168" y="98"/>
                      <a:pt x="1" y="1417"/>
                      <a:pt x="1" y="1417"/>
                    </a:cubicBezTo>
                    <a:cubicBezTo>
                      <a:pt x="1" y="1417"/>
                      <a:pt x="4992" y="4849"/>
                      <a:pt x="5491" y="4849"/>
                    </a:cubicBezTo>
                    <a:cubicBezTo>
                      <a:pt x="5509" y="4849"/>
                      <a:pt x="5522" y="4844"/>
                      <a:pt x="5527" y="4834"/>
                    </a:cubicBezTo>
                    <a:cubicBezTo>
                      <a:pt x="6083" y="3746"/>
                      <a:pt x="1590" y="0"/>
                      <a:pt x="845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45"/>
              <p:cNvSpPr/>
              <p:nvPr/>
            </p:nvSpPr>
            <p:spPr>
              <a:xfrm>
                <a:off x="6126688" y="4423550"/>
                <a:ext cx="58475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2339" h="1476" extrusionOk="0">
                    <a:moveTo>
                      <a:pt x="189" y="0"/>
                    </a:moveTo>
                    <a:cubicBezTo>
                      <a:pt x="133" y="0"/>
                      <a:pt x="80" y="30"/>
                      <a:pt x="49" y="85"/>
                    </a:cubicBezTo>
                    <a:cubicBezTo>
                      <a:pt x="1" y="157"/>
                      <a:pt x="25" y="265"/>
                      <a:pt x="109" y="313"/>
                    </a:cubicBezTo>
                    <a:lnTo>
                      <a:pt x="2015" y="1451"/>
                    </a:lnTo>
                    <a:cubicBezTo>
                      <a:pt x="2051" y="1463"/>
                      <a:pt x="2075" y="1475"/>
                      <a:pt x="2111" y="1475"/>
                    </a:cubicBezTo>
                    <a:cubicBezTo>
                      <a:pt x="2279" y="1475"/>
                      <a:pt x="2339" y="1248"/>
                      <a:pt x="2195" y="1164"/>
                    </a:cubicBezTo>
                    <a:lnTo>
                      <a:pt x="277" y="25"/>
                    </a:lnTo>
                    <a:cubicBezTo>
                      <a:pt x="248" y="8"/>
                      <a:pt x="218" y="0"/>
                      <a:pt x="18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45"/>
              <p:cNvSpPr/>
              <p:nvPr/>
            </p:nvSpPr>
            <p:spPr>
              <a:xfrm>
                <a:off x="6103613" y="4464300"/>
                <a:ext cx="58675" cy="36925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1477" extrusionOk="0">
                    <a:moveTo>
                      <a:pt x="197" y="1"/>
                    </a:moveTo>
                    <a:cubicBezTo>
                      <a:pt x="138" y="1"/>
                      <a:pt x="80" y="30"/>
                      <a:pt x="49" y="85"/>
                    </a:cubicBezTo>
                    <a:cubicBezTo>
                      <a:pt x="1" y="169"/>
                      <a:pt x="37" y="277"/>
                      <a:pt x="109" y="325"/>
                    </a:cubicBezTo>
                    <a:lnTo>
                      <a:pt x="2027" y="1452"/>
                    </a:lnTo>
                    <a:cubicBezTo>
                      <a:pt x="2051" y="1476"/>
                      <a:pt x="2087" y="1476"/>
                      <a:pt x="2111" y="1476"/>
                    </a:cubicBezTo>
                    <a:cubicBezTo>
                      <a:pt x="2115" y="1476"/>
                      <a:pt x="2120" y="1476"/>
                      <a:pt x="2124" y="1476"/>
                    </a:cubicBezTo>
                    <a:cubicBezTo>
                      <a:pt x="2293" y="1476"/>
                      <a:pt x="2347" y="1246"/>
                      <a:pt x="2195" y="1164"/>
                    </a:cubicBezTo>
                    <a:lnTo>
                      <a:pt x="289" y="25"/>
                    </a:lnTo>
                    <a:cubicBezTo>
                      <a:pt x="260" y="9"/>
                      <a:pt x="228" y="1"/>
                      <a:pt x="19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45"/>
              <p:cNvSpPr/>
              <p:nvPr/>
            </p:nvSpPr>
            <p:spPr>
              <a:xfrm>
                <a:off x="6079488" y="4505075"/>
                <a:ext cx="59825" cy="37200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488" extrusionOk="0">
                    <a:moveTo>
                      <a:pt x="245" y="1"/>
                    </a:moveTo>
                    <a:cubicBezTo>
                      <a:pt x="96" y="1"/>
                      <a:pt x="0" y="223"/>
                      <a:pt x="163" y="324"/>
                    </a:cubicBezTo>
                    <a:lnTo>
                      <a:pt x="2081" y="1463"/>
                    </a:lnTo>
                    <a:cubicBezTo>
                      <a:pt x="2105" y="1475"/>
                      <a:pt x="2129" y="1487"/>
                      <a:pt x="2165" y="1487"/>
                    </a:cubicBezTo>
                    <a:lnTo>
                      <a:pt x="2165" y="1475"/>
                    </a:lnTo>
                    <a:cubicBezTo>
                      <a:pt x="2333" y="1475"/>
                      <a:pt x="2392" y="1260"/>
                      <a:pt x="2249" y="1164"/>
                    </a:cubicBezTo>
                    <a:lnTo>
                      <a:pt x="330" y="25"/>
                    </a:lnTo>
                    <a:cubicBezTo>
                      <a:pt x="301" y="8"/>
                      <a:pt x="272" y="1"/>
                      <a:pt x="24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45"/>
              <p:cNvSpPr/>
              <p:nvPr/>
            </p:nvSpPr>
            <p:spPr>
              <a:xfrm>
                <a:off x="6155463" y="4377700"/>
                <a:ext cx="168175" cy="141200"/>
              </a:xfrm>
              <a:custGeom>
                <a:avLst/>
                <a:gdLst/>
                <a:ahLst/>
                <a:cxnLst/>
                <a:rect l="l" t="t" r="r" b="b"/>
                <a:pathLst>
                  <a:path w="6727" h="5648" extrusionOk="0">
                    <a:moveTo>
                      <a:pt x="2511" y="1"/>
                    </a:moveTo>
                    <a:cubicBezTo>
                      <a:pt x="1982" y="1"/>
                      <a:pt x="1523" y="60"/>
                      <a:pt x="1523" y="60"/>
                    </a:cubicBezTo>
                    <a:cubicBezTo>
                      <a:pt x="1" y="516"/>
                      <a:pt x="2159" y="1175"/>
                      <a:pt x="2159" y="1175"/>
                    </a:cubicBezTo>
                    <a:cubicBezTo>
                      <a:pt x="2363" y="1583"/>
                      <a:pt x="2590" y="1979"/>
                      <a:pt x="2842" y="2362"/>
                    </a:cubicBezTo>
                    <a:cubicBezTo>
                      <a:pt x="3178" y="2866"/>
                      <a:pt x="6727" y="5647"/>
                      <a:pt x="6727" y="5647"/>
                    </a:cubicBezTo>
                    <a:cubicBezTo>
                      <a:pt x="6727" y="5647"/>
                      <a:pt x="4557" y="1307"/>
                      <a:pt x="4029" y="420"/>
                    </a:cubicBezTo>
                    <a:cubicBezTo>
                      <a:pt x="3824" y="80"/>
                      <a:pt x="3120" y="1"/>
                      <a:pt x="2511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45"/>
              <p:cNvSpPr/>
              <p:nvPr/>
            </p:nvSpPr>
            <p:spPr>
              <a:xfrm>
                <a:off x="6646863" y="4709200"/>
                <a:ext cx="366025" cy="230500"/>
              </a:xfrm>
              <a:custGeom>
                <a:avLst/>
                <a:gdLst/>
                <a:ahLst/>
                <a:cxnLst/>
                <a:rect l="l" t="t" r="r" b="b"/>
                <a:pathLst>
                  <a:path w="14641" h="9220" extrusionOk="0">
                    <a:moveTo>
                      <a:pt x="243" y="1"/>
                    </a:moveTo>
                    <a:cubicBezTo>
                      <a:pt x="88" y="1"/>
                      <a:pt x="1" y="232"/>
                      <a:pt x="174" y="324"/>
                    </a:cubicBezTo>
                    <a:cubicBezTo>
                      <a:pt x="270" y="372"/>
                      <a:pt x="10364" y="5731"/>
                      <a:pt x="14297" y="9183"/>
                    </a:cubicBezTo>
                    <a:cubicBezTo>
                      <a:pt x="14321" y="9207"/>
                      <a:pt x="14369" y="9219"/>
                      <a:pt x="14405" y="9219"/>
                    </a:cubicBezTo>
                    <a:cubicBezTo>
                      <a:pt x="14409" y="9220"/>
                      <a:pt x="14413" y="9220"/>
                      <a:pt x="14418" y="9220"/>
                    </a:cubicBezTo>
                    <a:cubicBezTo>
                      <a:pt x="14565" y="9220"/>
                      <a:pt x="14641" y="9024"/>
                      <a:pt x="14513" y="8920"/>
                    </a:cubicBezTo>
                    <a:cubicBezTo>
                      <a:pt x="10556" y="5455"/>
                      <a:pt x="438" y="72"/>
                      <a:pt x="330" y="24"/>
                    </a:cubicBezTo>
                    <a:cubicBezTo>
                      <a:pt x="300" y="8"/>
                      <a:pt x="270" y="1"/>
                      <a:pt x="2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45"/>
              <p:cNvSpPr/>
              <p:nvPr/>
            </p:nvSpPr>
            <p:spPr>
              <a:xfrm>
                <a:off x="6872688" y="4838375"/>
                <a:ext cx="149300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5972" h="336" extrusionOk="0">
                    <a:moveTo>
                      <a:pt x="217" y="0"/>
                    </a:moveTo>
                    <a:cubicBezTo>
                      <a:pt x="1" y="12"/>
                      <a:pt x="1" y="312"/>
                      <a:pt x="217" y="336"/>
                    </a:cubicBezTo>
                    <a:lnTo>
                      <a:pt x="5767" y="336"/>
                    </a:lnTo>
                    <a:cubicBezTo>
                      <a:pt x="5971" y="312"/>
                      <a:pt x="5971" y="12"/>
                      <a:pt x="5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45"/>
              <p:cNvSpPr/>
              <p:nvPr/>
            </p:nvSpPr>
            <p:spPr>
              <a:xfrm>
                <a:off x="6775588" y="4769125"/>
                <a:ext cx="22300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8920" h="613" extrusionOk="0">
                    <a:moveTo>
                      <a:pt x="8704" y="1"/>
                    </a:moveTo>
                    <a:lnTo>
                      <a:pt x="216" y="276"/>
                    </a:lnTo>
                    <a:cubicBezTo>
                      <a:pt x="0" y="288"/>
                      <a:pt x="0" y="588"/>
                      <a:pt x="216" y="612"/>
                    </a:cubicBezTo>
                    <a:lnTo>
                      <a:pt x="8716" y="336"/>
                    </a:lnTo>
                    <a:cubicBezTo>
                      <a:pt x="8920" y="312"/>
                      <a:pt x="8908" y="1"/>
                      <a:pt x="87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45"/>
              <p:cNvSpPr/>
              <p:nvPr/>
            </p:nvSpPr>
            <p:spPr>
              <a:xfrm>
                <a:off x="5704988" y="4014750"/>
                <a:ext cx="250600" cy="80650"/>
              </a:xfrm>
              <a:custGeom>
                <a:avLst/>
                <a:gdLst/>
                <a:ahLst/>
                <a:cxnLst/>
                <a:rect l="l" t="t" r="r" b="b"/>
                <a:pathLst>
                  <a:path w="10024" h="3226" extrusionOk="0">
                    <a:moveTo>
                      <a:pt x="9892" y="0"/>
                    </a:moveTo>
                    <a:lnTo>
                      <a:pt x="1" y="396"/>
                    </a:lnTo>
                    <a:lnTo>
                      <a:pt x="145" y="3225"/>
                    </a:lnTo>
                    <a:lnTo>
                      <a:pt x="10023" y="2830"/>
                    </a:lnTo>
                    <a:lnTo>
                      <a:pt x="989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45"/>
              <p:cNvSpPr/>
              <p:nvPr/>
            </p:nvSpPr>
            <p:spPr>
              <a:xfrm>
                <a:off x="6319113" y="4001850"/>
                <a:ext cx="250600" cy="80650"/>
              </a:xfrm>
              <a:custGeom>
                <a:avLst/>
                <a:gdLst/>
                <a:ahLst/>
                <a:cxnLst/>
                <a:rect l="l" t="t" r="r" b="b"/>
                <a:pathLst>
                  <a:path w="10024" h="3226" extrusionOk="0">
                    <a:moveTo>
                      <a:pt x="145" y="1"/>
                    </a:moveTo>
                    <a:lnTo>
                      <a:pt x="1" y="2818"/>
                    </a:lnTo>
                    <a:lnTo>
                      <a:pt x="9879" y="3226"/>
                    </a:lnTo>
                    <a:lnTo>
                      <a:pt x="10023" y="396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45"/>
              <p:cNvSpPr/>
              <p:nvPr/>
            </p:nvSpPr>
            <p:spPr>
              <a:xfrm>
                <a:off x="5708888" y="4558700"/>
                <a:ext cx="149100" cy="324650"/>
              </a:xfrm>
              <a:custGeom>
                <a:avLst/>
                <a:gdLst/>
                <a:ahLst/>
                <a:cxnLst/>
                <a:rect l="l" t="t" r="r" b="b"/>
                <a:pathLst>
                  <a:path w="5964" h="12986" extrusionOk="0">
                    <a:moveTo>
                      <a:pt x="5742" y="1"/>
                    </a:moveTo>
                    <a:cubicBezTo>
                      <a:pt x="5734" y="1"/>
                      <a:pt x="5727" y="1"/>
                      <a:pt x="5719" y="2"/>
                    </a:cubicBezTo>
                    <a:lnTo>
                      <a:pt x="432" y="2"/>
                    </a:lnTo>
                    <a:cubicBezTo>
                      <a:pt x="348" y="2"/>
                      <a:pt x="277" y="74"/>
                      <a:pt x="265" y="158"/>
                    </a:cubicBezTo>
                    <a:cubicBezTo>
                      <a:pt x="253" y="469"/>
                      <a:pt x="1" y="7854"/>
                      <a:pt x="1056" y="10396"/>
                    </a:cubicBezTo>
                    <a:cubicBezTo>
                      <a:pt x="1415" y="11271"/>
                      <a:pt x="4700" y="12746"/>
                      <a:pt x="5683" y="12985"/>
                    </a:cubicBezTo>
                    <a:lnTo>
                      <a:pt x="5719" y="12985"/>
                    </a:lnTo>
                    <a:cubicBezTo>
                      <a:pt x="5911" y="12985"/>
                      <a:pt x="5947" y="12710"/>
                      <a:pt x="5755" y="12662"/>
                    </a:cubicBezTo>
                    <a:cubicBezTo>
                      <a:pt x="4676" y="12386"/>
                      <a:pt x="1631" y="10923"/>
                      <a:pt x="1368" y="10276"/>
                    </a:cubicBezTo>
                    <a:cubicBezTo>
                      <a:pt x="420" y="7986"/>
                      <a:pt x="564" y="1452"/>
                      <a:pt x="600" y="337"/>
                    </a:cubicBezTo>
                    <a:lnTo>
                      <a:pt x="5719" y="337"/>
                    </a:lnTo>
                    <a:cubicBezTo>
                      <a:pt x="5727" y="338"/>
                      <a:pt x="5734" y="338"/>
                      <a:pt x="5742" y="338"/>
                    </a:cubicBezTo>
                    <a:cubicBezTo>
                      <a:pt x="5964" y="338"/>
                      <a:pt x="5964" y="1"/>
                      <a:pt x="57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45"/>
              <p:cNvSpPr/>
              <p:nvPr/>
            </p:nvSpPr>
            <p:spPr>
              <a:xfrm>
                <a:off x="5852338" y="4558400"/>
                <a:ext cx="149100" cy="324950"/>
              </a:xfrm>
              <a:custGeom>
                <a:avLst/>
                <a:gdLst/>
                <a:ahLst/>
                <a:cxnLst/>
                <a:rect l="l" t="t" r="r" b="b"/>
                <a:pathLst>
                  <a:path w="5964" h="12998" extrusionOk="0">
                    <a:moveTo>
                      <a:pt x="223" y="1"/>
                    </a:moveTo>
                    <a:cubicBezTo>
                      <a:pt x="1" y="1"/>
                      <a:pt x="1" y="338"/>
                      <a:pt x="223" y="338"/>
                    </a:cubicBezTo>
                    <a:cubicBezTo>
                      <a:pt x="230" y="338"/>
                      <a:pt x="238" y="338"/>
                      <a:pt x="245" y="337"/>
                    </a:cubicBezTo>
                    <a:lnTo>
                      <a:pt x="5364" y="337"/>
                    </a:lnTo>
                    <a:cubicBezTo>
                      <a:pt x="5400" y="1452"/>
                      <a:pt x="5532" y="7998"/>
                      <a:pt x="4597" y="10276"/>
                    </a:cubicBezTo>
                    <a:cubicBezTo>
                      <a:pt x="4333" y="10935"/>
                      <a:pt x="1276" y="12398"/>
                      <a:pt x="197" y="12662"/>
                    </a:cubicBezTo>
                    <a:cubicBezTo>
                      <a:pt x="17" y="12722"/>
                      <a:pt x="41" y="12997"/>
                      <a:pt x="245" y="12997"/>
                    </a:cubicBezTo>
                    <a:lnTo>
                      <a:pt x="281" y="12997"/>
                    </a:lnTo>
                    <a:cubicBezTo>
                      <a:pt x="1252" y="12746"/>
                      <a:pt x="4549" y="11283"/>
                      <a:pt x="4909" y="10408"/>
                    </a:cubicBezTo>
                    <a:cubicBezTo>
                      <a:pt x="5964" y="7854"/>
                      <a:pt x="5700" y="481"/>
                      <a:pt x="5700" y="170"/>
                    </a:cubicBezTo>
                    <a:cubicBezTo>
                      <a:pt x="5688" y="74"/>
                      <a:pt x="5616" y="2"/>
                      <a:pt x="5520" y="2"/>
                    </a:cubicBezTo>
                    <a:lnTo>
                      <a:pt x="245" y="2"/>
                    </a:lnTo>
                    <a:cubicBezTo>
                      <a:pt x="238" y="1"/>
                      <a:pt x="230" y="1"/>
                      <a:pt x="2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45"/>
              <p:cNvSpPr/>
              <p:nvPr/>
            </p:nvSpPr>
            <p:spPr>
              <a:xfrm>
                <a:off x="5716388" y="4624375"/>
                <a:ext cx="281150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11246" h="348" extrusionOk="0">
                    <a:moveTo>
                      <a:pt x="204" y="0"/>
                    </a:moveTo>
                    <a:cubicBezTo>
                      <a:pt x="1" y="24"/>
                      <a:pt x="1" y="324"/>
                      <a:pt x="204" y="348"/>
                    </a:cubicBezTo>
                    <a:lnTo>
                      <a:pt x="11042" y="348"/>
                    </a:lnTo>
                    <a:cubicBezTo>
                      <a:pt x="11246" y="324"/>
                      <a:pt x="11246" y="24"/>
                      <a:pt x="110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45"/>
              <p:cNvSpPr/>
              <p:nvPr/>
            </p:nvSpPr>
            <p:spPr>
              <a:xfrm>
                <a:off x="6147088" y="5489000"/>
                <a:ext cx="65050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2602" h="2233" extrusionOk="0">
                    <a:moveTo>
                      <a:pt x="1487" y="338"/>
                    </a:moveTo>
                    <a:cubicBezTo>
                      <a:pt x="1906" y="338"/>
                      <a:pt x="2266" y="686"/>
                      <a:pt x="2266" y="1117"/>
                    </a:cubicBezTo>
                    <a:cubicBezTo>
                      <a:pt x="2258" y="1588"/>
                      <a:pt x="1877" y="1894"/>
                      <a:pt x="1478" y="1894"/>
                    </a:cubicBezTo>
                    <a:cubicBezTo>
                      <a:pt x="1288" y="1894"/>
                      <a:pt x="1094" y="1824"/>
                      <a:pt x="935" y="1669"/>
                    </a:cubicBezTo>
                    <a:cubicBezTo>
                      <a:pt x="444" y="1177"/>
                      <a:pt x="791" y="338"/>
                      <a:pt x="1487" y="338"/>
                    </a:cubicBezTo>
                    <a:close/>
                    <a:moveTo>
                      <a:pt x="1478" y="1"/>
                    </a:moveTo>
                    <a:cubicBezTo>
                      <a:pt x="1204" y="1"/>
                      <a:pt x="924" y="102"/>
                      <a:pt x="696" y="326"/>
                    </a:cubicBezTo>
                    <a:cubicBezTo>
                      <a:pt x="0" y="1034"/>
                      <a:pt x="492" y="2232"/>
                      <a:pt x="1487" y="2232"/>
                    </a:cubicBezTo>
                    <a:cubicBezTo>
                      <a:pt x="2098" y="2232"/>
                      <a:pt x="2602" y="1729"/>
                      <a:pt x="2602" y="1117"/>
                    </a:cubicBezTo>
                    <a:cubicBezTo>
                      <a:pt x="2602" y="444"/>
                      <a:pt x="2052" y="1"/>
                      <a:pt x="147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45"/>
              <p:cNvSpPr/>
              <p:nvPr/>
            </p:nvSpPr>
            <p:spPr>
              <a:xfrm>
                <a:off x="6147088" y="5283100"/>
                <a:ext cx="65050" cy="55525"/>
              </a:xfrm>
              <a:custGeom>
                <a:avLst/>
                <a:gdLst/>
                <a:ahLst/>
                <a:cxnLst/>
                <a:rect l="l" t="t" r="r" b="b"/>
                <a:pathLst>
                  <a:path w="2602" h="2221" extrusionOk="0">
                    <a:moveTo>
                      <a:pt x="1487" y="338"/>
                    </a:moveTo>
                    <a:cubicBezTo>
                      <a:pt x="1906" y="338"/>
                      <a:pt x="2266" y="686"/>
                      <a:pt x="2266" y="1105"/>
                    </a:cubicBezTo>
                    <a:cubicBezTo>
                      <a:pt x="2258" y="1576"/>
                      <a:pt x="1877" y="1887"/>
                      <a:pt x="1479" y="1887"/>
                    </a:cubicBezTo>
                    <a:cubicBezTo>
                      <a:pt x="1288" y="1887"/>
                      <a:pt x="1094" y="1816"/>
                      <a:pt x="935" y="1657"/>
                    </a:cubicBezTo>
                    <a:cubicBezTo>
                      <a:pt x="444" y="1177"/>
                      <a:pt x="791" y="338"/>
                      <a:pt x="1487" y="338"/>
                    </a:cubicBezTo>
                    <a:close/>
                    <a:moveTo>
                      <a:pt x="1478" y="1"/>
                    </a:moveTo>
                    <a:cubicBezTo>
                      <a:pt x="1204" y="1"/>
                      <a:pt x="924" y="101"/>
                      <a:pt x="696" y="326"/>
                    </a:cubicBezTo>
                    <a:cubicBezTo>
                      <a:pt x="0" y="1021"/>
                      <a:pt x="492" y="2220"/>
                      <a:pt x="1487" y="2220"/>
                    </a:cubicBezTo>
                    <a:cubicBezTo>
                      <a:pt x="2098" y="2220"/>
                      <a:pt x="2602" y="1729"/>
                      <a:pt x="2602" y="1117"/>
                    </a:cubicBezTo>
                    <a:cubicBezTo>
                      <a:pt x="2602" y="444"/>
                      <a:pt x="2052" y="1"/>
                      <a:pt x="147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45"/>
              <p:cNvSpPr/>
              <p:nvPr/>
            </p:nvSpPr>
            <p:spPr>
              <a:xfrm>
                <a:off x="6147088" y="5076900"/>
                <a:ext cx="65050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2602" h="2233" extrusionOk="0">
                    <a:moveTo>
                      <a:pt x="1487" y="338"/>
                    </a:moveTo>
                    <a:cubicBezTo>
                      <a:pt x="1906" y="338"/>
                      <a:pt x="2266" y="685"/>
                      <a:pt x="2266" y="1117"/>
                    </a:cubicBezTo>
                    <a:cubicBezTo>
                      <a:pt x="2258" y="1588"/>
                      <a:pt x="1877" y="1893"/>
                      <a:pt x="1478" y="1893"/>
                    </a:cubicBezTo>
                    <a:cubicBezTo>
                      <a:pt x="1288" y="1893"/>
                      <a:pt x="1094" y="1824"/>
                      <a:pt x="935" y="1669"/>
                    </a:cubicBezTo>
                    <a:cubicBezTo>
                      <a:pt x="444" y="1177"/>
                      <a:pt x="791" y="338"/>
                      <a:pt x="1487" y="338"/>
                    </a:cubicBezTo>
                    <a:close/>
                    <a:moveTo>
                      <a:pt x="1478" y="0"/>
                    </a:moveTo>
                    <a:cubicBezTo>
                      <a:pt x="1204" y="0"/>
                      <a:pt x="924" y="101"/>
                      <a:pt x="696" y="326"/>
                    </a:cubicBezTo>
                    <a:cubicBezTo>
                      <a:pt x="0" y="1033"/>
                      <a:pt x="492" y="2232"/>
                      <a:pt x="1487" y="2232"/>
                    </a:cubicBezTo>
                    <a:cubicBezTo>
                      <a:pt x="2098" y="2232"/>
                      <a:pt x="2602" y="1728"/>
                      <a:pt x="2602" y="1117"/>
                    </a:cubicBezTo>
                    <a:cubicBezTo>
                      <a:pt x="2602" y="443"/>
                      <a:pt x="2052" y="0"/>
                      <a:pt x="14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45"/>
              <p:cNvSpPr/>
              <p:nvPr/>
            </p:nvSpPr>
            <p:spPr>
              <a:xfrm>
                <a:off x="6147088" y="4871000"/>
                <a:ext cx="65050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2602" h="2220" extrusionOk="0">
                    <a:moveTo>
                      <a:pt x="1487" y="338"/>
                    </a:moveTo>
                    <a:cubicBezTo>
                      <a:pt x="1906" y="338"/>
                      <a:pt x="2266" y="685"/>
                      <a:pt x="2266" y="1117"/>
                    </a:cubicBezTo>
                    <a:cubicBezTo>
                      <a:pt x="2258" y="1579"/>
                      <a:pt x="1878" y="1887"/>
                      <a:pt x="1480" y="1887"/>
                    </a:cubicBezTo>
                    <a:cubicBezTo>
                      <a:pt x="1290" y="1887"/>
                      <a:pt x="1095" y="1816"/>
                      <a:pt x="935" y="1656"/>
                    </a:cubicBezTo>
                    <a:cubicBezTo>
                      <a:pt x="444" y="1177"/>
                      <a:pt x="791" y="338"/>
                      <a:pt x="1487" y="338"/>
                    </a:cubicBezTo>
                    <a:close/>
                    <a:moveTo>
                      <a:pt x="1478" y="0"/>
                    </a:moveTo>
                    <a:cubicBezTo>
                      <a:pt x="1204" y="0"/>
                      <a:pt x="924" y="101"/>
                      <a:pt x="696" y="326"/>
                    </a:cubicBezTo>
                    <a:cubicBezTo>
                      <a:pt x="0" y="1021"/>
                      <a:pt x="492" y="2220"/>
                      <a:pt x="1487" y="2220"/>
                    </a:cubicBezTo>
                    <a:cubicBezTo>
                      <a:pt x="2098" y="2220"/>
                      <a:pt x="2602" y="1728"/>
                      <a:pt x="2602" y="1117"/>
                    </a:cubicBezTo>
                    <a:cubicBezTo>
                      <a:pt x="2602" y="443"/>
                      <a:pt x="2052" y="0"/>
                      <a:pt x="14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45"/>
              <p:cNvSpPr/>
              <p:nvPr/>
            </p:nvSpPr>
            <p:spPr>
              <a:xfrm>
                <a:off x="6147088" y="4664875"/>
                <a:ext cx="6505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2602" h="2229" extrusionOk="0">
                    <a:moveTo>
                      <a:pt x="1487" y="334"/>
                    </a:moveTo>
                    <a:cubicBezTo>
                      <a:pt x="1906" y="334"/>
                      <a:pt x="2266" y="682"/>
                      <a:pt x="2266" y="1114"/>
                    </a:cubicBezTo>
                    <a:cubicBezTo>
                      <a:pt x="2258" y="1584"/>
                      <a:pt x="1877" y="1890"/>
                      <a:pt x="1478" y="1890"/>
                    </a:cubicBezTo>
                    <a:cubicBezTo>
                      <a:pt x="1288" y="1890"/>
                      <a:pt x="1094" y="1820"/>
                      <a:pt x="935" y="1665"/>
                    </a:cubicBezTo>
                    <a:cubicBezTo>
                      <a:pt x="444" y="1174"/>
                      <a:pt x="791" y="334"/>
                      <a:pt x="1487" y="334"/>
                    </a:cubicBezTo>
                    <a:close/>
                    <a:moveTo>
                      <a:pt x="1485" y="1"/>
                    </a:moveTo>
                    <a:cubicBezTo>
                      <a:pt x="1209" y="1"/>
                      <a:pt x="926" y="104"/>
                      <a:pt x="696" y="334"/>
                    </a:cubicBezTo>
                    <a:cubicBezTo>
                      <a:pt x="0" y="1030"/>
                      <a:pt x="492" y="2229"/>
                      <a:pt x="1487" y="2229"/>
                    </a:cubicBezTo>
                    <a:cubicBezTo>
                      <a:pt x="2098" y="2229"/>
                      <a:pt x="2602" y="1725"/>
                      <a:pt x="2602" y="1114"/>
                    </a:cubicBezTo>
                    <a:cubicBezTo>
                      <a:pt x="2602" y="443"/>
                      <a:pt x="2057" y="1"/>
                      <a:pt x="148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45"/>
              <p:cNvSpPr/>
              <p:nvPr/>
            </p:nvSpPr>
            <p:spPr>
              <a:xfrm>
                <a:off x="5608788" y="5627825"/>
                <a:ext cx="39325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5730" h="456" extrusionOk="0">
                    <a:moveTo>
                      <a:pt x="15526" y="0"/>
                    </a:moveTo>
                    <a:lnTo>
                      <a:pt x="204" y="120"/>
                    </a:lnTo>
                    <a:cubicBezTo>
                      <a:pt x="1" y="132"/>
                      <a:pt x="1" y="432"/>
                      <a:pt x="204" y="456"/>
                    </a:cubicBezTo>
                    <a:lnTo>
                      <a:pt x="15526" y="336"/>
                    </a:lnTo>
                    <a:cubicBezTo>
                      <a:pt x="15730" y="324"/>
                      <a:pt x="15730" y="24"/>
                      <a:pt x="155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45"/>
              <p:cNvSpPr/>
              <p:nvPr/>
            </p:nvSpPr>
            <p:spPr>
              <a:xfrm>
                <a:off x="6280463" y="5625125"/>
                <a:ext cx="415425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16617" h="337" extrusionOk="0">
                    <a:moveTo>
                      <a:pt x="204" y="0"/>
                    </a:moveTo>
                    <a:cubicBezTo>
                      <a:pt x="0" y="24"/>
                      <a:pt x="0" y="324"/>
                      <a:pt x="204" y="336"/>
                    </a:cubicBezTo>
                    <a:lnTo>
                      <a:pt x="16413" y="336"/>
                    </a:lnTo>
                    <a:cubicBezTo>
                      <a:pt x="16616" y="324"/>
                      <a:pt x="16616" y="24"/>
                      <a:pt x="164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45"/>
              <p:cNvSpPr/>
              <p:nvPr/>
            </p:nvSpPr>
            <p:spPr>
              <a:xfrm>
                <a:off x="5996913" y="5616725"/>
                <a:ext cx="287150" cy="183450"/>
              </a:xfrm>
              <a:custGeom>
                <a:avLst/>
                <a:gdLst/>
                <a:ahLst/>
                <a:cxnLst/>
                <a:rect l="l" t="t" r="r" b="b"/>
                <a:pathLst>
                  <a:path w="11486" h="7338" extrusionOk="0">
                    <a:moveTo>
                      <a:pt x="1" y="1"/>
                    </a:moveTo>
                    <a:lnTo>
                      <a:pt x="1" y="7338"/>
                    </a:lnTo>
                    <a:lnTo>
                      <a:pt x="11486" y="7338"/>
                    </a:lnTo>
                    <a:lnTo>
                      <a:pt x="1148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5"/>
              <p:cNvSpPr/>
              <p:nvPr/>
            </p:nvSpPr>
            <p:spPr>
              <a:xfrm>
                <a:off x="5261713" y="4755300"/>
                <a:ext cx="3432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13728" h="2496" extrusionOk="0">
                    <a:moveTo>
                      <a:pt x="183" y="1"/>
                    </a:moveTo>
                    <a:cubicBezTo>
                      <a:pt x="107" y="1"/>
                      <a:pt x="35" y="57"/>
                      <a:pt x="13" y="134"/>
                    </a:cubicBezTo>
                    <a:cubicBezTo>
                      <a:pt x="1" y="230"/>
                      <a:pt x="61" y="314"/>
                      <a:pt x="157" y="326"/>
                    </a:cubicBezTo>
                    <a:lnTo>
                      <a:pt x="13476" y="2496"/>
                    </a:lnTo>
                    <a:lnTo>
                      <a:pt x="13500" y="2496"/>
                    </a:lnTo>
                    <a:cubicBezTo>
                      <a:pt x="13704" y="2496"/>
                      <a:pt x="13728" y="2196"/>
                      <a:pt x="13536" y="2160"/>
                    </a:cubicBezTo>
                    <a:lnTo>
                      <a:pt x="205" y="2"/>
                    </a:lnTo>
                    <a:cubicBezTo>
                      <a:pt x="197" y="1"/>
                      <a:pt x="190" y="1"/>
                      <a:pt x="1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5"/>
              <p:cNvSpPr/>
              <p:nvPr/>
            </p:nvSpPr>
            <p:spPr>
              <a:xfrm>
                <a:off x="5779038" y="4304275"/>
                <a:ext cx="181650" cy="169350"/>
              </a:xfrm>
              <a:custGeom>
                <a:avLst/>
                <a:gdLst/>
                <a:ahLst/>
                <a:cxnLst/>
                <a:rect l="l" t="t" r="r" b="b"/>
                <a:pathLst>
                  <a:path w="7266" h="6774" extrusionOk="0">
                    <a:moveTo>
                      <a:pt x="3609" y="0"/>
                    </a:moveTo>
                    <a:lnTo>
                      <a:pt x="3609" y="48"/>
                    </a:lnTo>
                    <a:cubicBezTo>
                      <a:pt x="2837" y="792"/>
                      <a:pt x="1808" y="1185"/>
                      <a:pt x="761" y="1185"/>
                    </a:cubicBezTo>
                    <a:cubicBezTo>
                      <a:pt x="507" y="1185"/>
                      <a:pt x="252" y="1162"/>
                      <a:pt x="0" y="1115"/>
                    </a:cubicBezTo>
                    <a:lnTo>
                      <a:pt x="0" y="1115"/>
                    </a:lnTo>
                    <a:cubicBezTo>
                      <a:pt x="0" y="1115"/>
                      <a:pt x="216" y="5060"/>
                      <a:pt x="3609" y="6738"/>
                    </a:cubicBezTo>
                    <a:lnTo>
                      <a:pt x="3609" y="6774"/>
                    </a:lnTo>
                    <a:lnTo>
                      <a:pt x="3633" y="6750"/>
                    </a:lnTo>
                    <a:lnTo>
                      <a:pt x="3657" y="6774"/>
                    </a:lnTo>
                    <a:lnTo>
                      <a:pt x="3657" y="6738"/>
                    </a:lnTo>
                    <a:cubicBezTo>
                      <a:pt x="7049" y="5060"/>
                      <a:pt x="7265" y="1103"/>
                      <a:pt x="7265" y="1103"/>
                    </a:cubicBezTo>
                    <a:lnTo>
                      <a:pt x="7265" y="1103"/>
                    </a:lnTo>
                    <a:cubicBezTo>
                      <a:pt x="6986" y="1159"/>
                      <a:pt x="6720" y="1184"/>
                      <a:pt x="6467" y="1184"/>
                    </a:cubicBezTo>
                    <a:cubicBezTo>
                      <a:pt x="4937" y="1184"/>
                      <a:pt x="3905" y="287"/>
                      <a:pt x="3669" y="60"/>
                    </a:cubicBezTo>
                    <a:lnTo>
                      <a:pt x="3669" y="0"/>
                    </a:lnTo>
                    <a:lnTo>
                      <a:pt x="3633" y="24"/>
                    </a:lnTo>
                    <a:lnTo>
                      <a:pt x="3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5"/>
              <p:cNvSpPr/>
              <p:nvPr/>
            </p:nvSpPr>
            <p:spPr>
              <a:xfrm>
                <a:off x="5924388" y="3510925"/>
                <a:ext cx="35760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14304" h="3751" extrusionOk="0">
                    <a:moveTo>
                      <a:pt x="7098" y="0"/>
                    </a:moveTo>
                    <a:lnTo>
                      <a:pt x="7098" y="36"/>
                    </a:lnTo>
                    <a:lnTo>
                      <a:pt x="708" y="1235"/>
                    </a:lnTo>
                    <a:lnTo>
                      <a:pt x="1" y="3153"/>
                    </a:lnTo>
                    <a:cubicBezTo>
                      <a:pt x="1" y="3153"/>
                      <a:pt x="3261" y="3751"/>
                      <a:pt x="6216" y="3751"/>
                    </a:cubicBezTo>
                    <a:cubicBezTo>
                      <a:pt x="6531" y="3751"/>
                      <a:pt x="6842" y="3744"/>
                      <a:pt x="7146" y="3729"/>
                    </a:cubicBezTo>
                    <a:cubicBezTo>
                      <a:pt x="7451" y="3744"/>
                      <a:pt x="7763" y="3751"/>
                      <a:pt x="8079" y="3751"/>
                    </a:cubicBezTo>
                    <a:cubicBezTo>
                      <a:pt x="11043" y="3751"/>
                      <a:pt x="14303" y="3153"/>
                      <a:pt x="14303" y="3153"/>
                    </a:cubicBezTo>
                    <a:lnTo>
                      <a:pt x="13584" y="1235"/>
                    </a:lnTo>
                    <a:lnTo>
                      <a:pt x="7206" y="36"/>
                    </a:lnTo>
                    <a:lnTo>
                      <a:pt x="7206" y="0"/>
                    </a:lnTo>
                    <a:lnTo>
                      <a:pt x="7146" y="12"/>
                    </a:lnTo>
                    <a:lnTo>
                      <a:pt x="70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5"/>
              <p:cNvSpPr/>
              <p:nvPr/>
            </p:nvSpPr>
            <p:spPr>
              <a:xfrm>
                <a:off x="6049963" y="3413800"/>
                <a:ext cx="113325" cy="105825"/>
              </a:xfrm>
              <a:custGeom>
                <a:avLst/>
                <a:gdLst/>
                <a:ahLst/>
                <a:cxnLst/>
                <a:rect l="l" t="t" r="r" b="b"/>
                <a:pathLst>
                  <a:path w="4533" h="4233" extrusionOk="0">
                    <a:moveTo>
                      <a:pt x="2255" y="1"/>
                    </a:moveTo>
                    <a:cubicBezTo>
                      <a:pt x="2255" y="13"/>
                      <a:pt x="2255" y="25"/>
                      <a:pt x="2255" y="37"/>
                    </a:cubicBezTo>
                    <a:cubicBezTo>
                      <a:pt x="1773" y="490"/>
                      <a:pt x="1135" y="742"/>
                      <a:pt x="480" y="742"/>
                    </a:cubicBezTo>
                    <a:cubicBezTo>
                      <a:pt x="321" y="742"/>
                      <a:pt x="160" y="727"/>
                      <a:pt x="1" y="696"/>
                    </a:cubicBezTo>
                    <a:lnTo>
                      <a:pt x="1" y="696"/>
                    </a:lnTo>
                    <a:cubicBezTo>
                      <a:pt x="1" y="696"/>
                      <a:pt x="133" y="3166"/>
                      <a:pt x="2243" y="4209"/>
                    </a:cubicBezTo>
                    <a:lnTo>
                      <a:pt x="2243" y="4233"/>
                    </a:lnTo>
                    <a:lnTo>
                      <a:pt x="2267" y="4221"/>
                    </a:lnTo>
                    <a:lnTo>
                      <a:pt x="2279" y="4233"/>
                    </a:lnTo>
                    <a:lnTo>
                      <a:pt x="2279" y="4209"/>
                    </a:lnTo>
                    <a:cubicBezTo>
                      <a:pt x="4401" y="3166"/>
                      <a:pt x="4533" y="696"/>
                      <a:pt x="4533" y="696"/>
                    </a:cubicBezTo>
                    <a:lnTo>
                      <a:pt x="4533" y="696"/>
                    </a:lnTo>
                    <a:cubicBezTo>
                      <a:pt x="4375" y="727"/>
                      <a:pt x="4217" y="742"/>
                      <a:pt x="4059" y="742"/>
                    </a:cubicBezTo>
                    <a:cubicBezTo>
                      <a:pt x="3410" y="742"/>
                      <a:pt x="2773" y="490"/>
                      <a:pt x="2291" y="37"/>
                    </a:cubicBezTo>
                    <a:lnTo>
                      <a:pt x="2291" y="1"/>
                    </a:lnTo>
                    <a:lnTo>
                      <a:pt x="2267" y="13"/>
                    </a:lnTo>
                    <a:lnTo>
                      <a:pt x="2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5"/>
              <p:cNvSpPr/>
              <p:nvPr/>
            </p:nvSpPr>
            <p:spPr>
              <a:xfrm>
                <a:off x="6032888" y="5801350"/>
                <a:ext cx="111225" cy="405250"/>
              </a:xfrm>
              <a:custGeom>
                <a:avLst/>
                <a:gdLst/>
                <a:ahLst/>
                <a:cxnLst/>
                <a:rect l="l" t="t" r="r" b="b"/>
                <a:pathLst>
                  <a:path w="4449" h="16210" extrusionOk="0">
                    <a:moveTo>
                      <a:pt x="4101" y="336"/>
                    </a:moveTo>
                    <a:lnTo>
                      <a:pt x="4101" y="15874"/>
                    </a:lnTo>
                    <a:cubicBezTo>
                      <a:pt x="2003" y="15778"/>
                      <a:pt x="336" y="14039"/>
                      <a:pt x="336" y="11941"/>
                    </a:cubicBezTo>
                    <a:lnTo>
                      <a:pt x="336" y="336"/>
                    </a:lnTo>
                    <a:close/>
                    <a:moveTo>
                      <a:pt x="168" y="1"/>
                    </a:moveTo>
                    <a:cubicBezTo>
                      <a:pt x="72" y="1"/>
                      <a:pt x="1" y="73"/>
                      <a:pt x="1" y="169"/>
                    </a:cubicBezTo>
                    <a:lnTo>
                      <a:pt x="1" y="11929"/>
                    </a:lnTo>
                    <a:cubicBezTo>
                      <a:pt x="1" y="14291"/>
                      <a:pt x="1919" y="16197"/>
                      <a:pt x="4280" y="16209"/>
                    </a:cubicBezTo>
                    <a:cubicBezTo>
                      <a:pt x="4364" y="16209"/>
                      <a:pt x="4436" y="16137"/>
                      <a:pt x="4448" y="16042"/>
                    </a:cubicBezTo>
                    <a:lnTo>
                      <a:pt x="4448" y="169"/>
                    </a:lnTo>
                    <a:cubicBezTo>
                      <a:pt x="4448" y="73"/>
                      <a:pt x="4364" y="1"/>
                      <a:pt x="4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5"/>
              <p:cNvSpPr/>
              <p:nvPr/>
            </p:nvSpPr>
            <p:spPr>
              <a:xfrm>
                <a:off x="6133288" y="6186875"/>
                <a:ext cx="9025" cy="2750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1003" extrusionOk="0">
                    <a:moveTo>
                      <a:pt x="181" y="0"/>
                    </a:moveTo>
                    <a:cubicBezTo>
                      <a:pt x="91" y="0"/>
                      <a:pt x="1" y="63"/>
                      <a:pt x="13" y="189"/>
                    </a:cubicBezTo>
                    <a:lnTo>
                      <a:pt x="13" y="10835"/>
                    </a:lnTo>
                    <a:cubicBezTo>
                      <a:pt x="13" y="10931"/>
                      <a:pt x="85" y="11003"/>
                      <a:pt x="181" y="11003"/>
                    </a:cubicBezTo>
                    <a:cubicBezTo>
                      <a:pt x="264" y="11003"/>
                      <a:pt x="336" y="10931"/>
                      <a:pt x="348" y="10835"/>
                    </a:cubicBezTo>
                    <a:lnTo>
                      <a:pt x="348" y="189"/>
                    </a:lnTo>
                    <a:cubicBezTo>
                      <a:pt x="360" y="63"/>
                      <a:pt x="270" y="0"/>
                      <a:pt x="1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45"/>
              <p:cNvSpPr/>
              <p:nvPr/>
            </p:nvSpPr>
            <p:spPr>
              <a:xfrm>
                <a:off x="3233238" y="5032575"/>
                <a:ext cx="1405100" cy="1619700"/>
              </a:xfrm>
              <a:custGeom>
                <a:avLst/>
                <a:gdLst/>
                <a:ahLst/>
                <a:cxnLst/>
                <a:rect l="l" t="t" r="r" b="b"/>
                <a:pathLst>
                  <a:path w="56204" h="64788" extrusionOk="0">
                    <a:moveTo>
                      <a:pt x="4760" y="1"/>
                    </a:moveTo>
                    <a:cubicBezTo>
                      <a:pt x="3082" y="12781"/>
                      <a:pt x="696" y="53039"/>
                      <a:pt x="1" y="64332"/>
                    </a:cubicBezTo>
                    <a:lnTo>
                      <a:pt x="24901" y="64344"/>
                    </a:lnTo>
                    <a:cubicBezTo>
                      <a:pt x="25057" y="61982"/>
                      <a:pt x="26484" y="31687"/>
                      <a:pt x="26639" y="29877"/>
                    </a:cubicBezTo>
                    <a:cubicBezTo>
                      <a:pt x="26651" y="29673"/>
                      <a:pt x="26747" y="29493"/>
                      <a:pt x="26903" y="29373"/>
                    </a:cubicBezTo>
                    <a:cubicBezTo>
                      <a:pt x="27059" y="29493"/>
                      <a:pt x="27155" y="29673"/>
                      <a:pt x="27167" y="29877"/>
                    </a:cubicBezTo>
                    <a:cubicBezTo>
                      <a:pt x="27323" y="31687"/>
                      <a:pt x="28881" y="62426"/>
                      <a:pt x="29157" y="64788"/>
                    </a:cubicBezTo>
                    <a:lnTo>
                      <a:pt x="56203" y="64788"/>
                    </a:lnTo>
                    <a:cubicBezTo>
                      <a:pt x="55508" y="53482"/>
                      <a:pt x="53086" y="12793"/>
                      <a:pt x="51408" y="13"/>
                    </a:cubicBezTo>
                    <a:lnTo>
                      <a:pt x="28078" y="97"/>
                    </a:lnTo>
                    <a:lnTo>
                      <a:pt x="4760" y="1"/>
                    </a:lnTo>
                    <a:close/>
                  </a:path>
                </a:pathLst>
              </a:custGeom>
              <a:solidFill>
                <a:srgbClr val="E951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45"/>
              <p:cNvSpPr/>
              <p:nvPr/>
            </p:nvSpPr>
            <p:spPr>
              <a:xfrm>
                <a:off x="4465963" y="4103150"/>
                <a:ext cx="362400" cy="181075"/>
              </a:xfrm>
              <a:custGeom>
                <a:avLst/>
                <a:gdLst/>
                <a:ahLst/>
                <a:cxnLst/>
                <a:rect l="l" t="t" r="r" b="b"/>
                <a:pathLst>
                  <a:path w="14496" h="7243" extrusionOk="0">
                    <a:moveTo>
                      <a:pt x="1667" y="1"/>
                    </a:moveTo>
                    <a:lnTo>
                      <a:pt x="1" y="6499"/>
                    </a:lnTo>
                    <a:lnTo>
                      <a:pt x="14495" y="7242"/>
                    </a:lnTo>
                    <a:lnTo>
                      <a:pt x="14495" y="7242"/>
                    </a:lnTo>
                    <a:lnTo>
                      <a:pt x="12829" y="1248"/>
                    </a:lnTo>
                    <a:lnTo>
                      <a:pt x="1667" y="1"/>
                    </a:ln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45"/>
              <p:cNvSpPr/>
              <p:nvPr/>
            </p:nvSpPr>
            <p:spPr>
              <a:xfrm>
                <a:off x="4626913" y="4120850"/>
                <a:ext cx="169675" cy="69250"/>
              </a:xfrm>
              <a:custGeom>
                <a:avLst/>
                <a:gdLst/>
                <a:ahLst/>
                <a:cxnLst/>
                <a:rect l="l" t="t" r="r" b="b"/>
                <a:pathLst>
                  <a:path w="6787" h="2770" extrusionOk="0">
                    <a:moveTo>
                      <a:pt x="1547" y="0"/>
                    </a:moveTo>
                    <a:lnTo>
                      <a:pt x="1" y="96"/>
                    </a:lnTo>
                    <a:lnTo>
                      <a:pt x="4173" y="2770"/>
                    </a:lnTo>
                    <a:lnTo>
                      <a:pt x="6774" y="2158"/>
                    </a:lnTo>
                    <a:lnTo>
                      <a:pt x="6786" y="1978"/>
                    </a:lnTo>
                    <a:lnTo>
                      <a:pt x="6391" y="540"/>
                    </a:lnTo>
                    <a:lnTo>
                      <a:pt x="1547" y="0"/>
                    </a:lnTo>
                    <a:close/>
                  </a:path>
                </a:pathLst>
              </a:custGeom>
              <a:solidFill>
                <a:srgbClr val="D66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5"/>
              <p:cNvSpPr/>
              <p:nvPr/>
            </p:nvSpPr>
            <p:spPr>
              <a:xfrm>
                <a:off x="4197738" y="3421900"/>
                <a:ext cx="588950" cy="712450"/>
              </a:xfrm>
              <a:custGeom>
                <a:avLst/>
                <a:gdLst/>
                <a:ahLst/>
                <a:cxnLst/>
                <a:rect l="l" t="t" r="r" b="b"/>
                <a:pathLst>
                  <a:path w="23558" h="28498" extrusionOk="0">
                    <a:moveTo>
                      <a:pt x="9471" y="1"/>
                    </a:moveTo>
                    <a:lnTo>
                      <a:pt x="0" y="28498"/>
                    </a:lnTo>
                    <a:lnTo>
                      <a:pt x="23558" y="28498"/>
                    </a:lnTo>
                    <a:cubicBezTo>
                      <a:pt x="17731" y="6175"/>
                      <a:pt x="9471" y="1"/>
                      <a:pt x="9471" y="1"/>
                    </a:cubicBezTo>
                    <a:close/>
                  </a:path>
                </a:pathLst>
              </a:custGeom>
              <a:solidFill>
                <a:srgbClr val="1C47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45"/>
              <p:cNvSpPr/>
              <p:nvPr/>
            </p:nvSpPr>
            <p:spPr>
              <a:xfrm>
                <a:off x="3305763" y="3313500"/>
                <a:ext cx="1214475" cy="1745175"/>
              </a:xfrm>
              <a:custGeom>
                <a:avLst/>
                <a:gdLst/>
                <a:ahLst/>
                <a:cxnLst/>
                <a:rect l="l" t="t" r="r" b="b"/>
                <a:pathLst>
                  <a:path w="48579" h="69807" extrusionOk="0">
                    <a:moveTo>
                      <a:pt x="31467" y="1"/>
                    </a:moveTo>
                    <a:cubicBezTo>
                      <a:pt x="23302" y="1"/>
                      <a:pt x="8956" y="1232"/>
                      <a:pt x="8956" y="1232"/>
                    </a:cubicBezTo>
                    <a:cubicBezTo>
                      <a:pt x="8956" y="1232"/>
                      <a:pt x="1272" y="3066"/>
                      <a:pt x="456" y="8677"/>
                    </a:cubicBezTo>
                    <a:cubicBezTo>
                      <a:pt x="1" y="11734"/>
                      <a:pt x="1787" y="69807"/>
                      <a:pt x="1787" y="69807"/>
                    </a:cubicBezTo>
                    <a:cubicBezTo>
                      <a:pt x="1787" y="69807"/>
                      <a:pt x="15618" y="68011"/>
                      <a:pt x="31661" y="68011"/>
                    </a:cubicBezTo>
                    <a:cubicBezTo>
                      <a:pt x="37196" y="68011"/>
                      <a:pt x="42994" y="68225"/>
                      <a:pt x="48579" y="68800"/>
                    </a:cubicBezTo>
                    <a:lnTo>
                      <a:pt x="46361" y="11722"/>
                    </a:lnTo>
                    <a:cubicBezTo>
                      <a:pt x="45977" y="5619"/>
                      <a:pt x="46565" y="1519"/>
                      <a:pt x="35152" y="129"/>
                    </a:cubicBezTo>
                    <a:cubicBezTo>
                      <a:pt x="35092" y="129"/>
                      <a:pt x="35020" y="129"/>
                      <a:pt x="34960" y="117"/>
                    </a:cubicBezTo>
                    <a:cubicBezTo>
                      <a:pt x="34034" y="36"/>
                      <a:pt x="32838" y="1"/>
                      <a:pt x="314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45"/>
              <p:cNvSpPr/>
              <p:nvPr/>
            </p:nvSpPr>
            <p:spPr>
              <a:xfrm>
                <a:off x="3414563" y="3812425"/>
                <a:ext cx="1015175" cy="2118125"/>
              </a:xfrm>
              <a:custGeom>
                <a:avLst/>
                <a:gdLst/>
                <a:ahLst/>
                <a:cxnLst/>
                <a:rect l="l" t="t" r="r" b="b"/>
                <a:pathLst>
                  <a:path w="40607" h="84725" extrusionOk="0">
                    <a:moveTo>
                      <a:pt x="6139" y="1"/>
                    </a:moveTo>
                    <a:lnTo>
                      <a:pt x="3549" y="11007"/>
                    </a:lnTo>
                    <a:lnTo>
                      <a:pt x="1" y="24841"/>
                    </a:lnTo>
                    <a:lnTo>
                      <a:pt x="1" y="84725"/>
                    </a:lnTo>
                    <a:lnTo>
                      <a:pt x="40247" y="84725"/>
                    </a:lnTo>
                    <a:lnTo>
                      <a:pt x="40606" y="19806"/>
                    </a:lnTo>
                    <a:lnTo>
                      <a:pt x="32946" y="133"/>
                    </a:lnTo>
                    <a:lnTo>
                      <a:pt x="613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45"/>
              <p:cNvSpPr/>
              <p:nvPr/>
            </p:nvSpPr>
            <p:spPr>
              <a:xfrm>
                <a:off x="3646238" y="4044725"/>
                <a:ext cx="535925" cy="419025"/>
              </a:xfrm>
              <a:custGeom>
                <a:avLst/>
                <a:gdLst/>
                <a:ahLst/>
                <a:cxnLst/>
                <a:rect l="l" t="t" r="r" b="b"/>
                <a:pathLst>
                  <a:path w="21437" h="16761" extrusionOk="0">
                    <a:moveTo>
                      <a:pt x="21089" y="336"/>
                    </a:moveTo>
                    <a:lnTo>
                      <a:pt x="21089" y="16425"/>
                    </a:lnTo>
                    <a:lnTo>
                      <a:pt x="337" y="16425"/>
                    </a:lnTo>
                    <a:lnTo>
                      <a:pt x="337" y="336"/>
                    </a:lnTo>
                    <a:close/>
                    <a:moveTo>
                      <a:pt x="169" y="0"/>
                    </a:moveTo>
                    <a:cubicBezTo>
                      <a:pt x="73" y="0"/>
                      <a:pt x="1" y="72"/>
                      <a:pt x="1" y="168"/>
                    </a:cubicBezTo>
                    <a:lnTo>
                      <a:pt x="1" y="16592"/>
                    </a:lnTo>
                    <a:cubicBezTo>
                      <a:pt x="1" y="16688"/>
                      <a:pt x="73" y="16760"/>
                      <a:pt x="169" y="16760"/>
                    </a:cubicBezTo>
                    <a:lnTo>
                      <a:pt x="21257" y="16760"/>
                    </a:lnTo>
                    <a:cubicBezTo>
                      <a:pt x="21353" y="16760"/>
                      <a:pt x="21425" y="16688"/>
                      <a:pt x="21437" y="16592"/>
                    </a:cubicBezTo>
                    <a:lnTo>
                      <a:pt x="21437" y="168"/>
                    </a:lnTo>
                    <a:cubicBezTo>
                      <a:pt x="21437" y="72"/>
                      <a:pt x="21353" y="0"/>
                      <a:pt x="212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45"/>
              <p:cNvSpPr/>
              <p:nvPr/>
            </p:nvSpPr>
            <p:spPr>
              <a:xfrm>
                <a:off x="3571913" y="3335575"/>
                <a:ext cx="108525" cy="532925"/>
              </a:xfrm>
              <a:custGeom>
                <a:avLst/>
                <a:gdLst/>
                <a:ahLst/>
                <a:cxnLst/>
                <a:rect l="l" t="t" r="r" b="b"/>
                <a:pathLst>
                  <a:path w="4341" h="21317" extrusionOk="0">
                    <a:moveTo>
                      <a:pt x="1" y="1"/>
                    </a:moveTo>
                    <a:lnTo>
                      <a:pt x="1" y="21317"/>
                    </a:lnTo>
                    <a:lnTo>
                      <a:pt x="4341" y="21317"/>
                    </a:lnTo>
                    <a:lnTo>
                      <a:pt x="434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45"/>
              <p:cNvSpPr/>
              <p:nvPr/>
            </p:nvSpPr>
            <p:spPr>
              <a:xfrm>
                <a:off x="4129988" y="3319100"/>
                <a:ext cx="108225" cy="532625"/>
              </a:xfrm>
              <a:custGeom>
                <a:avLst/>
                <a:gdLst/>
                <a:ahLst/>
                <a:cxnLst/>
                <a:rect l="l" t="t" r="r" b="b"/>
                <a:pathLst>
                  <a:path w="4329" h="21305" extrusionOk="0">
                    <a:moveTo>
                      <a:pt x="1" y="1"/>
                    </a:moveTo>
                    <a:lnTo>
                      <a:pt x="1" y="21304"/>
                    </a:lnTo>
                    <a:lnTo>
                      <a:pt x="4329" y="21304"/>
                    </a:lnTo>
                    <a:lnTo>
                      <a:pt x="43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45"/>
              <p:cNvSpPr/>
              <p:nvPr/>
            </p:nvSpPr>
            <p:spPr>
              <a:xfrm>
                <a:off x="4379538" y="3783525"/>
                <a:ext cx="106550" cy="371800"/>
              </a:xfrm>
              <a:custGeom>
                <a:avLst/>
                <a:gdLst/>
                <a:ahLst/>
                <a:cxnLst/>
                <a:rect l="l" t="t" r="r" b="b"/>
                <a:pathLst>
                  <a:path w="4262" h="14872" extrusionOk="0">
                    <a:moveTo>
                      <a:pt x="191" y="0"/>
                    </a:moveTo>
                    <a:cubicBezTo>
                      <a:pt x="95" y="0"/>
                      <a:pt x="1" y="82"/>
                      <a:pt x="29" y="210"/>
                    </a:cubicBezTo>
                    <a:lnTo>
                      <a:pt x="3913" y="14752"/>
                    </a:lnTo>
                    <a:cubicBezTo>
                      <a:pt x="3925" y="14824"/>
                      <a:pt x="3997" y="14872"/>
                      <a:pt x="4069" y="14872"/>
                    </a:cubicBezTo>
                    <a:lnTo>
                      <a:pt x="4117" y="14872"/>
                    </a:lnTo>
                    <a:cubicBezTo>
                      <a:pt x="4201" y="14848"/>
                      <a:pt x="4261" y="14752"/>
                      <a:pt x="4237" y="14656"/>
                    </a:cubicBezTo>
                    <a:lnTo>
                      <a:pt x="353" y="126"/>
                    </a:lnTo>
                    <a:cubicBezTo>
                      <a:pt x="324" y="38"/>
                      <a:pt x="257" y="0"/>
                      <a:pt x="19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45"/>
              <p:cNvSpPr/>
              <p:nvPr/>
            </p:nvSpPr>
            <p:spPr>
              <a:xfrm>
                <a:off x="3619563" y="2685100"/>
                <a:ext cx="475075" cy="557300"/>
              </a:xfrm>
              <a:custGeom>
                <a:avLst/>
                <a:gdLst/>
                <a:ahLst/>
                <a:cxnLst/>
                <a:rect l="l" t="t" r="r" b="b"/>
                <a:pathLst>
                  <a:path w="19003" h="22292" extrusionOk="0">
                    <a:moveTo>
                      <a:pt x="11476" y="1"/>
                    </a:moveTo>
                    <a:cubicBezTo>
                      <a:pt x="11268" y="1"/>
                      <a:pt x="11061" y="26"/>
                      <a:pt x="10863" y="76"/>
                    </a:cubicBezTo>
                    <a:cubicBezTo>
                      <a:pt x="10143" y="244"/>
                      <a:pt x="9628" y="676"/>
                      <a:pt x="9040" y="1083"/>
                    </a:cubicBezTo>
                    <a:cubicBezTo>
                      <a:pt x="8811" y="1243"/>
                      <a:pt x="8524" y="1267"/>
                      <a:pt x="8231" y="1267"/>
                    </a:cubicBezTo>
                    <a:cubicBezTo>
                      <a:pt x="8104" y="1267"/>
                      <a:pt x="7977" y="1262"/>
                      <a:pt x="7852" y="1262"/>
                    </a:cubicBezTo>
                    <a:cubicBezTo>
                      <a:pt x="7720" y="1262"/>
                      <a:pt x="7591" y="1267"/>
                      <a:pt x="7470" y="1287"/>
                    </a:cubicBezTo>
                    <a:cubicBezTo>
                      <a:pt x="6259" y="1479"/>
                      <a:pt x="5132" y="2079"/>
                      <a:pt x="4293" y="2990"/>
                    </a:cubicBezTo>
                    <a:cubicBezTo>
                      <a:pt x="3813" y="3481"/>
                      <a:pt x="3430" y="4069"/>
                      <a:pt x="3166" y="4692"/>
                    </a:cubicBezTo>
                    <a:cubicBezTo>
                      <a:pt x="2207" y="6910"/>
                      <a:pt x="2567" y="9512"/>
                      <a:pt x="3646" y="11658"/>
                    </a:cubicBezTo>
                    <a:cubicBezTo>
                      <a:pt x="3070" y="12065"/>
                      <a:pt x="2818" y="12820"/>
                      <a:pt x="2830" y="13540"/>
                    </a:cubicBezTo>
                    <a:cubicBezTo>
                      <a:pt x="2842" y="14247"/>
                      <a:pt x="3058" y="14930"/>
                      <a:pt x="3238" y="15614"/>
                    </a:cubicBezTo>
                    <a:cubicBezTo>
                      <a:pt x="3598" y="16992"/>
                      <a:pt x="3693" y="18647"/>
                      <a:pt x="2698" y="19666"/>
                    </a:cubicBezTo>
                    <a:cubicBezTo>
                      <a:pt x="2243" y="20133"/>
                      <a:pt x="1607" y="20385"/>
                      <a:pt x="1056" y="20733"/>
                    </a:cubicBezTo>
                    <a:cubicBezTo>
                      <a:pt x="504" y="21093"/>
                      <a:pt x="1" y="21632"/>
                      <a:pt x="1" y="22291"/>
                    </a:cubicBezTo>
                    <a:cubicBezTo>
                      <a:pt x="660" y="21452"/>
                      <a:pt x="1811" y="21272"/>
                      <a:pt x="2782" y="20829"/>
                    </a:cubicBezTo>
                    <a:cubicBezTo>
                      <a:pt x="5060" y="19798"/>
                      <a:pt x="6295" y="17196"/>
                      <a:pt x="6343" y="14691"/>
                    </a:cubicBezTo>
                    <a:cubicBezTo>
                      <a:pt x="6391" y="12916"/>
                      <a:pt x="5935" y="11058"/>
                      <a:pt x="6559" y="9392"/>
                    </a:cubicBezTo>
                    <a:cubicBezTo>
                      <a:pt x="6871" y="9309"/>
                      <a:pt x="7188" y="9268"/>
                      <a:pt x="7503" y="9268"/>
                    </a:cubicBezTo>
                    <a:cubicBezTo>
                      <a:pt x="8373" y="9268"/>
                      <a:pt x="9226" y="9578"/>
                      <a:pt x="9904" y="10159"/>
                    </a:cubicBezTo>
                    <a:cubicBezTo>
                      <a:pt x="10323" y="10531"/>
                      <a:pt x="10659" y="10998"/>
                      <a:pt x="11114" y="11334"/>
                    </a:cubicBezTo>
                    <a:cubicBezTo>
                      <a:pt x="11411" y="11553"/>
                      <a:pt x="11785" y="11705"/>
                      <a:pt x="12142" y="11705"/>
                    </a:cubicBezTo>
                    <a:cubicBezTo>
                      <a:pt x="12332" y="11705"/>
                      <a:pt x="12518" y="11662"/>
                      <a:pt x="12685" y="11562"/>
                    </a:cubicBezTo>
                    <a:cubicBezTo>
                      <a:pt x="12697" y="12113"/>
                      <a:pt x="13176" y="12581"/>
                      <a:pt x="13728" y="12724"/>
                    </a:cubicBezTo>
                    <a:cubicBezTo>
                      <a:pt x="13892" y="12768"/>
                      <a:pt x="14060" y="12788"/>
                      <a:pt x="14228" y="12788"/>
                    </a:cubicBezTo>
                    <a:cubicBezTo>
                      <a:pt x="14613" y="12788"/>
                      <a:pt x="15003" y="12686"/>
                      <a:pt x="15370" y="12545"/>
                    </a:cubicBezTo>
                    <a:cubicBezTo>
                      <a:pt x="17516" y="11693"/>
                      <a:pt x="19003" y="9392"/>
                      <a:pt x="18883" y="7090"/>
                    </a:cubicBezTo>
                    <a:cubicBezTo>
                      <a:pt x="18751" y="4776"/>
                      <a:pt x="17037" y="2642"/>
                      <a:pt x="14807" y="2031"/>
                    </a:cubicBezTo>
                    <a:cubicBezTo>
                      <a:pt x="14423" y="1923"/>
                      <a:pt x="13992" y="1839"/>
                      <a:pt x="13692" y="1563"/>
                    </a:cubicBezTo>
                    <a:cubicBezTo>
                      <a:pt x="13452" y="1335"/>
                      <a:pt x="13320" y="1012"/>
                      <a:pt x="13117" y="736"/>
                    </a:cubicBezTo>
                    <a:cubicBezTo>
                      <a:pt x="12746" y="239"/>
                      <a:pt x="12110" y="1"/>
                      <a:pt x="114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45"/>
              <p:cNvSpPr/>
              <p:nvPr/>
            </p:nvSpPr>
            <p:spPr>
              <a:xfrm>
                <a:off x="3726663" y="3116175"/>
                <a:ext cx="334125" cy="420850"/>
              </a:xfrm>
              <a:custGeom>
                <a:avLst/>
                <a:gdLst/>
                <a:ahLst/>
                <a:cxnLst/>
                <a:rect l="l" t="t" r="r" b="b"/>
                <a:pathLst>
                  <a:path w="13365" h="16834" extrusionOk="0">
                    <a:moveTo>
                      <a:pt x="10788" y="0"/>
                    </a:moveTo>
                    <a:cubicBezTo>
                      <a:pt x="10787" y="0"/>
                      <a:pt x="10787" y="1"/>
                      <a:pt x="10787" y="1"/>
                    </a:cubicBezTo>
                    <a:lnTo>
                      <a:pt x="1987" y="97"/>
                    </a:lnTo>
                    <a:cubicBezTo>
                      <a:pt x="1412" y="3706"/>
                      <a:pt x="956" y="7602"/>
                      <a:pt x="452" y="8561"/>
                    </a:cubicBezTo>
                    <a:cubicBezTo>
                      <a:pt x="452" y="8561"/>
                      <a:pt x="1" y="16834"/>
                      <a:pt x="7015" y="16834"/>
                    </a:cubicBezTo>
                    <a:cubicBezTo>
                      <a:pt x="7045" y="16834"/>
                      <a:pt x="7076" y="16834"/>
                      <a:pt x="7106" y="16833"/>
                    </a:cubicBezTo>
                    <a:cubicBezTo>
                      <a:pt x="9912" y="16797"/>
                      <a:pt x="13364" y="12302"/>
                      <a:pt x="12717" y="8010"/>
                    </a:cubicBezTo>
                    <a:cubicBezTo>
                      <a:pt x="12717" y="8010"/>
                      <a:pt x="10857" y="0"/>
                      <a:pt x="10788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45"/>
              <p:cNvSpPr/>
              <p:nvPr/>
            </p:nvSpPr>
            <p:spPr>
              <a:xfrm>
                <a:off x="3770638" y="3116200"/>
                <a:ext cx="229600" cy="143575"/>
              </a:xfrm>
              <a:custGeom>
                <a:avLst/>
                <a:gdLst/>
                <a:ahLst/>
                <a:cxnLst/>
                <a:rect l="l" t="t" r="r" b="b"/>
                <a:pathLst>
                  <a:path w="9184" h="5743" extrusionOk="0">
                    <a:moveTo>
                      <a:pt x="9028" y="0"/>
                    </a:moveTo>
                    <a:lnTo>
                      <a:pt x="228" y="96"/>
                    </a:lnTo>
                    <a:cubicBezTo>
                      <a:pt x="168" y="516"/>
                      <a:pt x="84" y="1007"/>
                      <a:pt x="0" y="1535"/>
                    </a:cubicBezTo>
                    <a:cubicBezTo>
                      <a:pt x="228" y="2206"/>
                      <a:pt x="564" y="2854"/>
                      <a:pt x="995" y="3429"/>
                    </a:cubicBezTo>
                    <a:cubicBezTo>
                      <a:pt x="2242" y="4964"/>
                      <a:pt x="3585" y="5611"/>
                      <a:pt x="4568" y="5743"/>
                    </a:cubicBezTo>
                    <a:cubicBezTo>
                      <a:pt x="5539" y="5599"/>
                      <a:pt x="6870" y="4916"/>
                      <a:pt x="8093" y="3345"/>
                    </a:cubicBezTo>
                    <a:cubicBezTo>
                      <a:pt x="8584" y="2662"/>
                      <a:pt x="8956" y="1918"/>
                      <a:pt x="9184" y="1115"/>
                    </a:cubicBezTo>
                    <a:cubicBezTo>
                      <a:pt x="9136" y="744"/>
                      <a:pt x="9076" y="360"/>
                      <a:pt x="9028" y="0"/>
                    </a:cubicBezTo>
                    <a:close/>
                  </a:path>
                </a:pathLst>
              </a:custGeom>
              <a:solidFill>
                <a:srgbClr val="D66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45"/>
              <p:cNvSpPr/>
              <p:nvPr/>
            </p:nvSpPr>
            <p:spPr>
              <a:xfrm>
                <a:off x="3730188" y="2829550"/>
                <a:ext cx="292825" cy="387975"/>
              </a:xfrm>
              <a:custGeom>
                <a:avLst/>
                <a:gdLst/>
                <a:ahLst/>
                <a:cxnLst/>
                <a:rect l="l" t="t" r="r" b="b"/>
                <a:pathLst>
                  <a:path w="11713" h="15519" extrusionOk="0">
                    <a:moveTo>
                      <a:pt x="6594" y="0"/>
                    </a:moveTo>
                    <a:cubicBezTo>
                      <a:pt x="6315" y="0"/>
                      <a:pt x="6019" y="17"/>
                      <a:pt x="5706" y="53"/>
                    </a:cubicBezTo>
                    <a:cubicBezTo>
                      <a:pt x="5453" y="30"/>
                      <a:pt x="5212" y="19"/>
                      <a:pt x="4984" y="19"/>
                    </a:cubicBezTo>
                    <a:cubicBezTo>
                      <a:pt x="1" y="19"/>
                      <a:pt x="647" y="5268"/>
                      <a:pt x="647" y="5268"/>
                    </a:cubicBezTo>
                    <a:cubicBezTo>
                      <a:pt x="647" y="5268"/>
                      <a:pt x="551" y="10663"/>
                      <a:pt x="2601" y="13193"/>
                    </a:cubicBezTo>
                    <a:cubicBezTo>
                      <a:pt x="3860" y="14739"/>
                      <a:pt x="5191" y="15387"/>
                      <a:pt x="6174" y="15518"/>
                    </a:cubicBezTo>
                    <a:cubicBezTo>
                      <a:pt x="7157" y="15363"/>
                      <a:pt x="8476" y="14679"/>
                      <a:pt x="9699" y="13109"/>
                    </a:cubicBezTo>
                    <a:cubicBezTo>
                      <a:pt x="11713" y="10531"/>
                      <a:pt x="11533" y="5148"/>
                      <a:pt x="11533" y="5148"/>
                    </a:cubicBezTo>
                    <a:cubicBezTo>
                      <a:pt x="11533" y="5148"/>
                      <a:pt x="11479" y="0"/>
                      <a:pt x="6594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45"/>
              <p:cNvSpPr/>
              <p:nvPr/>
            </p:nvSpPr>
            <p:spPr>
              <a:xfrm>
                <a:off x="3754738" y="3007700"/>
                <a:ext cx="259600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10384" h="8393" extrusionOk="0">
                    <a:moveTo>
                      <a:pt x="5275" y="0"/>
                    </a:moveTo>
                    <a:cubicBezTo>
                      <a:pt x="4773" y="0"/>
                      <a:pt x="4297" y="324"/>
                      <a:pt x="4065" y="636"/>
                    </a:cubicBezTo>
                    <a:cubicBezTo>
                      <a:pt x="3154" y="1859"/>
                      <a:pt x="73" y="1847"/>
                      <a:pt x="1" y="1859"/>
                    </a:cubicBezTo>
                    <a:cubicBezTo>
                      <a:pt x="265" y="3357"/>
                      <a:pt x="732" y="4976"/>
                      <a:pt x="1619" y="6067"/>
                    </a:cubicBezTo>
                    <a:cubicBezTo>
                      <a:pt x="2878" y="7613"/>
                      <a:pt x="4209" y="8261"/>
                      <a:pt x="5192" y="8392"/>
                    </a:cubicBezTo>
                    <a:cubicBezTo>
                      <a:pt x="5959" y="8273"/>
                      <a:pt x="6942" y="7793"/>
                      <a:pt x="7925" y="6846"/>
                    </a:cubicBezTo>
                    <a:cubicBezTo>
                      <a:pt x="9568" y="5371"/>
                      <a:pt x="10383" y="2446"/>
                      <a:pt x="10263" y="1799"/>
                    </a:cubicBezTo>
                    <a:lnTo>
                      <a:pt x="10275" y="1751"/>
                    </a:lnTo>
                    <a:lnTo>
                      <a:pt x="10275" y="1751"/>
                    </a:lnTo>
                    <a:cubicBezTo>
                      <a:pt x="9905" y="1878"/>
                      <a:pt x="9527" y="1932"/>
                      <a:pt x="9159" y="1932"/>
                    </a:cubicBezTo>
                    <a:cubicBezTo>
                      <a:pt x="7868" y="1932"/>
                      <a:pt x="6697" y="1270"/>
                      <a:pt x="6427" y="804"/>
                    </a:cubicBezTo>
                    <a:cubicBezTo>
                      <a:pt x="6101" y="210"/>
                      <a:pt x="5679" y="0"/>
                      <a:pt x="5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45"/>
              <p:cNvSpPr/>
              <p:nvPr/>
            </p:nvSpPr>
            <p:spPr>
              <a:xfrm>
                <a:off x="3717888" y="2973975"/>
                <a:ext cx="36575" cy="802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3208" extrusionOk="0">
                    <a:moveTo>
                      <a:pt x="624" y="1"/>
                    </a:moveTo>
                    <a:cubicBezTo>
                      <a:pt x="497" y="1"/>
                      <a:pt x="382" y="32"/>
                      <a:pt x="324" y="126"/>
                    </a:cubicBezTo>
                    <a:cubicBezTo>
                      <a:pt x="144" y="390"/>
                      <a:pt x="0" y="1469"/>
                      <a:pt x="516" y="2189"/>
                    </a:cubicBezTo>
                    <a:cubicBezTo>
                      <a:pt x="768" y="2584"/>
                      <a:pt x="1091" y="2932"/>
                      <a:pt x="1463" y="3208"/>
                    </a:cubicBezTo>
                    <a:lnTo>
                      <a:pt x="1151" y="114"/>
                    </a:lnTo>
                    <a:cubicBezTo>
                      <a:pt x="1151" y="114"/>
                      <a:pt x="867" y="1"/>
                      <a:pt x="624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45"/>
              <p:cNvSpPr/>
              <p:nvPr/>
            </p:nvSpPr>
            <p:spPr>
              <a:xfrm>
                <a:off x="4011913" y="2970675"/>
                <a:ext cx="35975" cy="8080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3232" extrusionOk="0">
                    <a:moveTo>
                      <a:pt x="819" y="0"/>
                    </a:moveTo>
                    <a:cubicBezTo>
                      <a:pt x="572" y="0"/>
                      <a:pt x="276" y="127"/>
                      <a:pt x="276" y="127"/>
                    </a:cubicBezTo>
                    <a:lnTo>
                      <a:pt x="0" y="3232"/>
                    </a:lnTo>
                    <a:cubicBezTo>
                      <a:pt x="372" y="2944"/>
                      <a:pt x="683" y="2584"/>
                      <a:pt x="935" y="2189"/>
                    </a:cubicBezTo>
                    <a:cubicBezTo>
                      <a:pt x="1439" y="1457"/>
                      <a:pt x="1283" y="378"/>
                      <a:pt x="1103" y="115"/>
                    </a:cubicBezTo>
                    <a:cubicBezTo>
                      <a:pt x="1045" y="29"/>
                      <a:pt x="938" y="0"/>
                      <a:pt x="819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45"/>
              <p:cNvSpPr/>
              <p:nvPr/>
            </p:nvSpPr>
            <p:spPr>
              <a:xfrm>
                <a:off x="3731838" y="2776325"/>
                <a:ext cx="327150" cy="198575"/>
              </a:xfrm>
              <a:custGeom>
                <a:avLst/>
                <a:gdLst/>
                <a:ahLst/>
                <a:cxnLst/>
                <a:rect l="l" t="t" r="r" b="b"/>
                <a:pathLst>
                  <a:path w="13086" h="7943" extrusionOk="0">
                    <a:moveTo>
                      <a:pt x="6967" y="0"/>
                    </a:moveTo>
                    <a:cubicBezTo>
                      <a:pt x="5687" y="0"/>
                      <a:pt x="4367" y="275"/>
                      <a:pt x="3207" y="659"/>
                    </a:cubicBezTo>
                    <a:cubicBezTo>
                      <a:pt x="2607" y="839"/>
                      <a:pt x="2032" y="1103"/>
                      <a:pt x="1504" y="1451"/>
                    </a:cubicBezTo>
                    <a:cubicBezTo>
                      <a:pt x="893" y="1858"/>
                      <a:pt x="461" y="2482"/>
                      <a:pt x="305" y="3189"/>
                    </a:cubicBezTo>
                    <a:cubicBezTo>
                      <a:pt x="1" y="4729"/>
                      <a:pt x="98" y="7942"/>
                      <a:pt x="659" y="7942"/>
                    </a:cubicBezTo>
                    <a:cubicBezTo>
                      <a:pt x="937" y="7942"/>
                      <a:pt x="1328" y="7155"/>
                      <a:pt x="1840" y="4987"/>
                    </a:cubicBezTo>
                    <a:cubicBezTo>
                      <a:pt x="2391" y="2662"/>
                      <a:pt x="6336" y="3585"/>
                      <a:pt x="8050" y="2410"/>
                    </a:cubicBezTo>
                    <a:cubicBezTo>
                      <a:pt x="8339" y="2976"/>
                      <a:pt x="9215" y="3389"/>
                      <a:pt x="10105" y="3389"/>
                    </a:cubicBezTo>
                    <a:cubicBezTo>
                      <a:pt x="10175" y="3389"/>
                      <a:pt x="10246" y="3386"/>
                      <a:pt x="10316" y="3381"/>
                    </a:cubicBezTo>
                    <a:lnTo>
                      <a:pt x="10316" y="3381"/>
                    </a:lnTo>
                    <a:cubicBezTo>
                      <a:pt x="10172" y="4124"/>
                      <a:pt x="10676" y="4903"/>
                      <a:pt x="11563" y="5335"/>
                    </a:cubicBezTo>
                    <a:cubicBezTo>
                      <a:pt x="12666" y="4688"/>
                      <a:pt x="13085" y="3573"/>
                      <a:pt x="12558" y="2650"/>
                    </a:cubicBezTo>
                    <a:cubicBezTo>
                      <a:pt x="12222" y="2050"/>
                      <a:pt x="11539" y="1571"/>
                      <a:pt x="10831" y="1139"/>
                    </a:cubicBezTo>
                    <a:cubicBezTo>
                      <a:pt x="10304" y="791"/>
                      <a:pt x="9740" y="528"/>
                      <a:pt x="9153" y="324"/>
                    </a:cubicBezTo>
                    <a:cubicBezTo>
                      <a:pt x="8467" y="96"/>
                      <a:pt x="7724" y="0"/>
                      <a:pt x="69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45"/>
              <p:cNvSpPr/>
              <p:nvPr/>
            </p:nvSpPr>
            <p:spPr>
              <a:xfrm>
                <a:off x="3866838" y="2625250"/>
                <a:ext cx="184650" cy="184650"/>
              </a:xfrm>
              <a:custGeom>
                <a:avLst/>
                <a:gdLst/>
                <a:ahLst/>
                <a:cxnLst/>
                <a:rect l="l" t="t" r="r" b="b"/>
                <a:pathLst>
                  <a:path w="7386" h="7386" extrusionOk="0">
                    <a:moveTo>
                      <a:pt x="3693" y="1"/>
                    </a:moveTo>
                    <a:cubicBezTo>
                      <a:pt x="1655" y="1"/>
                      <a:pt x="1" y="1655"/>
                      <a:pt x="1" y="3693"/>
                    </a:cubicBezTo>
                    <a:cubicBezTo>
                      <a:pt x="1" y="5731"/>
                      <a:pt x="1655" y="7386"/>
                      <a:pt x="3693" y="7386"/>
                    </a:cubicBezTo>
                    <a:cubicBezTo>
                      <a:pt x="5731" y="7386"/>
                      <a:pt x="7386" y="5731"/>
                      <a:pt x="7386" y="3693"/>
                    </a:cubicBezTo>
                    <a:cubicBezTo>
                      <a:pt x="7386" y="1655"/>
                      <a:pt x="5731" y="1"/>
                      <a:pt x="36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45"/>
              <p:cNvSpPr/>
              <p:nvPr/>
            </p:nvSpPr>
            <p:spPr>
              <a:xfrm>
                <a:off x="4008313" y="2898750"/>
                <a:ext cx="73450" cy="406000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6240" extrusionOk="0">
                    <a:moveTo>
                      <a:pt x="2084" y="0"/>
                    </a:moveTo>
                    <a:cubicBezTo>
                      <a:pt x="2052" y="0"/>
                      <a:pt x="2020" y="9"/>
                      <a:pt x="1990" y="30"/>
                    </a:cubicBezTo>
                    <a:cubicBezTo>
                      <a:pt x="1918" y="66"/>
                      <a:pt x="1894" y="174"/>
                      <a:pt x="1942" y="258"/>
                    </a:cubicBezTo>
                    <a:cubicBezTo>
                      <a:pt x="2590" y="1337"/>
                      <a:pt x="2458" y="2848"/>
                      <a:pt x="1571" y="4754"/>
                    </a:cubicBezTo>
                    <a:cubicBezTo>
                      <a:pt x="1475" y="4970"/>
                      <a:pt x="1367" y="5174"/>
                      <a:pt x="1259" y="5389"/>
                    </a:cubicBezTo>
                    <a:cubicBezTo>
                      <a:pt x="636" y="6672"/>
                      <a:pt x="0" y="7991"/>
                      <a:pt x="108" y="9430"/>
                    </a:cubicBezTo>
                    <a:cubicBezTo>
                      <a:pt x="168" y="10377"/>
                      <a:pt x="576" y="11240"/>
                      <a:pt x="959" y="12091"/>
                    </a:cubicBezTo>
                    <a:cubicBezTo>
                      <a:pt x="1055" y="12307"/>
                      <a:pt x="1163" y="12535"/>
                      <a:pt x="1259" y="12762"/>
                    </a:cubicBezTo>
                    <a:cubicBezTo>
                      <a:pt x="1835" y="14105"/>
                      <a:pt x="1930" y="15160"/>
                      <a:pt x="1571" y="15999"/>
                    </a:cubicBezTo>
                    <a:cubicBezTo>
                      <a:pt x="1535" y="16083"/>
                      <a:pt x="1571" y="16191"/>
                      <a:pt x="1667" y="16227"/>
                    </a:cubicBezTo>
                    <a:cubicBezTo>
                      <a:pt x="1679" y="16227"/>
                      <a:pt x="1703" y="16239"/>
                      <a:pt x="1727" y="16239"/>
                    </a:cubicBezTo>
                    <a:cubicBezTo>
                      <a:pt x="1799" y="16239"/>
                      <a:pt x="1858" y="16203"/>
                      <a:pt x="1882" y="16143"/>
                    </a:cubicBezTo>
                    <a:cubicBezTo>
                      <a:pt x="2290" y="15208"/>
                      <a:pt x="2182" y="14069"/>
                      <a:pt x="1571" y="12631"/>
                    </a:cubicBezTo>
                    <a:cubicBezTo>
                      <a:pt x="1475" y="12403"/>
                      <a:pt x="1379" y="12175"/>
                      <a:pt x="1271" y="11947"/>
                    </a:cubicBezTo>
                    <a:cubicBezTo>
                      <a:pt x="899" y="11132"/>
                      <a:pt x="516" y="10293"/>
                      <a:pt x="444" y="9406"/>
                    </a:cubicBezTo>
                    <a:cubicBezTo>
                      <a:pt x="348" y="8063"/>
                      <a:pt x="971" y="6780"/>
                      <a:pt x="1571" y="5545"/>
                    </a:cubicBezTo>
                    <a:cubicBezTo>
                      <a:pt x="1667" y="5329"/>
                      <a:pt x="1775" y="5114"/>
                      <a:pt x="1870" y="4898"/>
                    </a:cubicBezTo>
                    <a:cubicBezTo>
                      <a:pt x="2818" y="2896"/>
                      <a:pt x="2937" y="1265"/>
                      <a:pt x="2230" y="78"/>
                    </a:cubicBezTo>
                    <a:cubicBezTo>
                      <a:pt x="2199" y="32"/>
                      <a:pt x="2143" y="0"/>
                      <a:pt x="20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45"/>
              <p:cNvSpPr/>
              <p:nvPr/>
            </p:nvSpPr>
            <p:spPr>
              <a:xfrm>
                <a:off x="3832063" y="2958525"/>
                <a:ext cx="21025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841" h="1201" extrusionOk="0">
                    <a:moveTo>
                      <a:pt x="430" y="1"/>
                    </a:moveTo>
                    <a:cubicBezTo>
                      <a:pt x="208" y="1"/>
                      <a:pt x="25" y="260"/>
                      <a:pt x="13" y="577"/>
                    </a:cubicBezTo>
                    <a:cubicBezTo>
                      <a:pt x="1" y="912"/>
                      <a:pt x="169" y="1188"/>
                      <a:pt x="397" y="1200"/>
                    </a:cubicBezTo>
                    <a:cubicBezTo>
                      <a:pt x="402" y="1200"/>
                      <a:pt x="407" y="1200"/>
                      <a:pt x="411" y="1200"/>
                    </a:cubicBezTo>
                    <a:cubicBezTo>
                      <a:pt x="633" y="1200"/>
                      <a:pt x="816" y="941"/>
                      <a:pt x="828" y="613"/>
                    </a:cubicBezTo>
                    <a:cubicBezTo>
                      <a:pt x="840" y="289"/>
                      <a:pt x="672" y="13"/>
                      <a:pt x="444" y="1"/>
                    </a:cubicBezTo>
                    <a:cubicBezTo>
                      <a:pt x="440" y="1"/>
                      <a:pt x="435" y="1"/>
                      <a:pt x="430" y="1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45"/>
              <p:cNvSpPr/>
              <p:nvPr/>
            </p:nvSpPr>
            <p:spPr>
              <a:xfrm>
                <a:off x="3914488" y="2958525"/>
                <a:ext cx="213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201" extrusionOk="0">
                    <a:moveTo>
                      <a:pt x="411" y="1"/>
                    </a:moveTo>
                    <a:cubicBezTo>
                      <a:pt x="406" y="1"/>
                      <a:pt x="401" y="1"/>
                      <a:pt x="396" y="1"/>
                    </a:cubicBezTo>
                    <a:cubicBezTo>
                      <a:pt x="169" y="13"/>
                      <a:pt x="1" y="289"/>
                      <a:pt x="25" y="625"/>
                    </a:cubicBezTo>
                    <a:cubicBezTo>
                      <a:pt x="48" y="953"/>
                      <a:pt x="232" y="1200"/>
                      <a:pt x="453" y="1200"/>
                    </a:cubicBezTo>
                    <a:cubicBezTo>
                      <a:pt x="458" y="1200"/>
                      <a:pt x="463" y="1200"/>
                      <a:pt x="468" y="1200"/>
                    </a:cubicBezTo>
                    <a:cubicBezTo>
                      <a:pt x="684" y="1188"/>
                      <a:pt x="852" y="900"/>
                      <a:pt x="828" y="577"/>
                    </a:cubicBezTo>
                    <a:cubicBezTo>
                      <a:pt x="816" y="249"/>
                      <a:pt x="621" y="1"/>
                      <a:pt x="411" y="1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45"/>
              <p:cNvSpPr/>
              <p:nvPr/>
            </p:nvSpPr>
            <p:spPr>
              <a:xfrm>
                <a:off x="3795813" y="2920875"/>
                <a:ext cx="59075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932" extrusionOk="0">
                    <a:moveTo>
                      <a:pt x="1193" y="1"/>
                    </a:moveTo>
                    <a:cubicBezTo>
                      <a:pt x="988" y="1"/>
                      <a:pt x="774" y="61"/>
                      <a:pt x="588" y="236"/>
                    </a:cubicBezTo>
                    <a:cubicBezTo>
                      <a:pt x="0" y="800"/>
                      <a:pt x="360" y="932"/>
                      <a:pt x="468" y="932"/>
                    </a:cubicBezTo>
                    <a:cubicBezTo>
                      <a:pt x="540" y="923"/>
                      <a:pt x="1176" y="591"/>
                      <a:pt x="1610" y="591"/>
                    </a:cubicBezTo>
                    <a:cubicBezTo>
                      <a:pt x="1750" y="591"/>
                      <a:pt x="1869" y="625"/>
                      <a:pt x="1942" y="716"/>
                    </a:cubicBezTo>
                    <a:cubicBezTo>
                      <a:pt x="1942" y="704"/>
                      <a:pt x="2362" y="752"/>
                      <a:pt x="2062" y="296"/>
                    </a:cubicBezTo>
                    <a:cubicBezTo>
                      <a:pt x="2062" y="296"/>
                      <a:pt x="1647" y="1"/>
                      <a:pt x="1193" y="1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45"/>
              <p:cNvSpPr/>
              <p:nvPr/>
            </p:nvSpPr>
            <p:spPr>
              <a:xfrm>
                <a:off x="3911338" y="2919375"/>
                <a:ext cx="58325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932" extrusionOk="0">
                    <a:moveTo>
                      <a:pt x="1145" y="1"/>
                    </a:moveTo>
                    <a:cubicBezTo>
                      <a:pt x="691" y="1"/>
                      <a:pt x="271" y="296"/>
                      <a:pt x="271" y="296"/>
                    </a:cubicBezTo>
                    <a:cubicBezTo>
                      <a:pt x="0" y="697"/>
                      <a:pt x="316" y="716"/>
                      <a:pt x="380" y="716"/>
                    </a:cubicBezTo>
                    <a:cubicBezTo>
                      <a:pt x="387" y="716"/>
                      <a:pt x="391" y="716"/>
                      <a:pt x="391" y="716"/>
                    </a:cubicBezTo>
                    <a:cubicBezTo>
                      <a:pt x="464" y="626"/>
                      <a:pt x="583" y="591"/>
                      <a:pt x="723" y="591"/>
                    </a:cubicBezTo>
                    <a:cubicBezTo>
                      <a:pt x="1158" y="591"/>
                      <a:pt x="1796" y="923"/>
                      <a:pt x="1877" y="932"/>
                    </a:cubicBezTo>
                    <a:cubicBezTo>
                      <a:pt x="1973" y="932"/>
                      <a:pt x="2333" y="800"/>
                      <a:pt x="1745" y="236"/>
                    </a:cubicBezTo>
                    <a:cubicBezTo>
                      <a:pt x="1562" y="61"/>
                      <a:pt x="1351" y="1"/>
                      <a:pt x="1145" y="1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45"/>
              <p:cNvSpPr/>
              <p:nvPr/>
            </p:nvSpPr>
            <p:spPr>
              <a:xfrm>
                <a:off x="2934988" y="3418600"/>
                <a:ext cx="450825" cy="1140200"/>
              </a:xfrm>
              <a:custGeom>
                <a:avLst/>
                <a:gdLst/>
                <a:ahLst/>
                <a:cxnLst/>
                <a:rect l="l" t="t" r="r" b="b"/>
                <a:pathLst>
                  <a:path w="18033" h="45608" extrusionOk="0">
                    <a:moveTo>
                      <a:pt x="18033" y="1"/>
                    </a:moveTo>
                    <a:cubicBezTo>
                      <a:pt x="18032" y="1"/>
                      <a:pt x="7615" y="7794"/>
                      <a:pt x="1800" y="35236"/>
                    </a:cubicBezTo>
                    <a:cubicBezTo>
                      <a:pt x="1" y="43768"/>
                      <a:pt x="12577" y="45607"/>
                      <a:pt x="15545" y="45607"/>
                    </a:cubicBezTo>
                    <a:cubicBezTo>
                      <a:pt x="15938" y="45607"/>
                      <a:pt x="16163" y="45575"/>
                      <a:pt x="16163" y="45522"/>
                    </a:cubicBezTo>
                    <a:lnTo>
                      <a:pt x="180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45"/>
              <p:cNvSpPr/>
              <p:nvPr/>
            </p:nvSpPr>
            <p:spPr>
              <a:xfrm>
                <a:off x="2950913" y="4096750"/>
                <a:ext cx="405825" cy="464400"/>
              </a:xfrm>
              <a:custGeom>
                <a:avLst/>
                <a:gdLst/>
                <a:ahLst/>
                <a:cxnLst/>
                <a:rect l="l" t="t" r="r" b="b"/>
                <a:pathLst>
                  <a:path w="16233" h="18576" extrusionOk="0">
                    <a:moveTo>
                      <a:pt x="2954" y="0"/>
                    </a:moveTo>
                    <a:cubicBezTo>
                      <a:pt x="2953" y="0"/>
                      <a:pt x="2951" y="2"/>
                      <a:pt x="2950" y="5"/>
                    </a:cubicBezTo>
                    <a:cubicBezTo>
                      <a:pt x="2302" y="2499"/>
                      <a:pt x="1703" y="5184"/>
                      <a:pt x="1163" y="8098"/>
                    </a:cubicBezTo>
                    <a:cubicBezTo>
                      <a:pt x="0" y="14523"/>
                      <a:pt x="6582" y="17760"/>
                      <a:pt x="15490" y="18576"/>
                    </a:cubicBezTo>
                    <a:lnTo>
                      <a:pt x="16233" y="3758"/>
                    </a:lnTo>
                    <a:lnTo>
                      <a:pt x="2830" y="1624"/>
                    </a:lnTo>
                    <a:cubicBezTo>
                      <a:pt x="2830" y="1624"/>
                      <a:pt x="2999" y="0"/>
                      <a:pt x="2954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45"/>
              <p:cNvSpPr/>
              <p:nvPr/>
            </p:nvSpPr>
            <p:spPr>
              <a:xfrm>
                <a:off x="3006363" y="4096750"/>
                <a:ext cx="350375" cy="194050"/>
              </a:xfrm>
              <a:custGeom>
                <a:avLst/>
                <a:gdLst/>
                <a:ahLst/>
                <a:cxnLst/>
                <a:rect l="l" t="t" r="r" b="b"/>
                <a:pathLst>
                  <a:path w="14015" h="7762" extrusionOk="0">
                    <a:moveTo>
                      <a:pt x="736" y="0"/>
                    </a:moveTo>
                    <a:cubicBezTo>
                      <a:pt x="735" y="0"/>
                      <a:pt x="733" y="2"/>
                      <a:pt x="732" y="5"/>
                    </a:cubicBezTo>
                    <a:cubicBezTo>
                      <a:pt x="480" y="976"/>
                      <a:pt x="240" y="1995"/>
                      <a:pt x="0" y="3026"/>
                    </a:cubicBezTo>
                    <a:lnTo>
                      <a:pt x="13811" y="7762"/>
                    </a:lnTo>
                    <a:lnTo>
                      <a:pt x="14015" y="3758"/>
                    </a:lnTo>
                    <a:lnTo>
                      <a:pt x="612" y="1624"/>
                    </a:lnTo>
                    <a:cubicBezTo>
                      <a:pt x="612" y="1624"/>
                      <a:pt x="781" y="0"/>
                      <a:pt x="736" y="0"/>
                    </a:cubicBezTo>
                    <a:close/>
                  </a:path>
                </a:pathLst>
              </a:custGeom>
              <a:solidFill>
                <a:srgbClr val="D66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45"/>
              <p:cNvSpPr/>
              <p:nvPr/>
            </p:nvSpPr>
            <p:spPr>
              <a:xfrm>
                <a:off x="3017138" y="3827600"/>
                <a:ext cx="400450" cy="372100"/>
              </a:xfrm>
              <a:custGeom>
                <a:avLst/>
                <a:gdLst/>
                <a:ahLst/>
                <a:cxnLst/>
                <a:rect l="l" t="t" r="r" b="b"/>
                <a:pathLst>
                  <a:path w="16018" h="14884" extrusionOk="0">
                    <a:moveTo>
                      <a:pt x="15825" y="1"/>
                    </a:moveTo>
                    <a:cubicBezTo>
                      <a:pt x="15745" y="1"/>
                      <a:pt x="15680" y="66"/>
                      <a:pt x="15670" y="149"/>
                    </a:cubicBezTo>
                    <a:lnTo>
                      <a:pt x="13476" y="14524"/>
                    </a:lnTo>
                    <a:lnTo>
                      <a:pt x="217" y="12222"/>
                    </a:lnTo>
                    <a:cubicBezTo>
                      <a:pt x="202" y="12218"/>
                      <a:pt x="188" y="12217"/>
                      <a:pt x="175" y="12217"/>
                    </a:cubicBezTo>
                    <a:cubicBezTo>
                      <a:pt x="97" y="12217"/>
                      <a:pt x="35" y="12272"/>
                      <a:pt x="25" y="12354"/>
                    </a:cubicBezTo>
                    <a:cubicBezTo>
                      <a:pt x="1" y="12450"/>
                      <a:pt x="61" y="12533"/>
                      <a:pt x="157" y="12557"/>
                    </a:cubicBezTo>
                    <a:lnTo>
                      <a:pt x="13584" y="14883"/>
                    </a:lnTo>
                    <a:lnTo>
                      <a:pt x="13608" y="14883"/>
                    </a:lnTo>
                    <a:cubicBezTo>
                      <a:pt x="13644" y="14883"/>
                      <a:pt x="13680" y="14871"/>
                      <a:pt x="13704" y="14847"/>
                    </a:cubicBezTo>
                    <a:cubicBezTo>
                      <a:pt x="13752" y="14811"/>
                      <a:pt x="13776" y="14775"/>
                      <a:pt x="13776" y="14727"/>
                    </a:cubicBezTo>
                    <a:lnTo>
                      <a:pt x="15994" y="197"/>
                    </a:lnTo>
                    <a:cubicBezTo>
                      <a:pt x="16018" y="101"/>
                      <a:pt x="15946" y="17"/>
                      <a:pt x="15862" y="5"/>
                    </a:cubicBezTo>
                    <a:cubicBezTo>
                      <a:pt x="15849" y="2"/>
                      <a:pt x="15837" y="1"/>
                      <a:pt x="158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45"/>
              <p:cNvSpPr/>
              <p:nvPr/>
            </p:nvSpPr>
            <p:spPr>
              <a:xfrm>
                <a:off x="3347438" y="4944475"/>
                <a:ext cx="1174900" cy="110025"/>
              </a:xfrm>
              <a:custGeom>
                <a:avLst/>
                <a:gdLst/>
                <a:ahLst/>
                <a:cxnLst/>
                <a:rect l="l" t="t" r="r" b="b"/>
                <a:pathLst>
                  <a:path w="46996" h="4401" extrusionOk="0">
                    <a:moveTo>
                      <a:pt x="46768" y="0"/>
                    </a:moveTo>
                    <a:lnTo>
                      <a:pt x="0" y="72"/>
                    </a:lnTo>
                    <a:cubicBezTo>
                      <a:pt x="0" y="84"/>
                      <a:pt x="36" y="3657"/>
                      <a:pt x="72" y="4400"/>
                    </a:cubicBezTo>
                    <a:lnTo>
                      <a:pt x="46995" y="4400"/>
                    </a:lnTo>
                    <a:cubicBezTo>
                      <a:pt x="46970" y="4376"/>
                      <a:pt x="46768" y="0"/>
                      <a:pt x="46768" y="0"/>
                    </a:cubicBezTo>
                    <a:close/>
                    <a:moveTo>
                      <a:pt x="46995" y="4400"/>
                    </a:moveTo>
                    <a:cubicBezTo>
                      <a:pt x="46995" y="4400"/>
                      <a:pt x="46996" y="4400"/>
                      <a:pt x="46996" y="4400"/>
                    </a:cubicBezTo>
                    <a:cubicBezTo>
                      <a:pt x="46996" y="4400"/>
                      <a:pt x="46996" y="4400"/>
                      <a:pt x="46996" y="4400"/>
                    </a:cubicBezTo>
                    <a:close/>
                  </a:path>
                </a:pathLst>
              </a:custGeom>
              <a:solidFill>
                <a:srgbClr val="0510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5"/>
              <p:cNvSpPr/>
              <p:nvPr/>
            </p:nvSpPr>
            <p:spPr>
              <a:xfrm>
                <a:off x="4106913" y="3883175"/>
                <a:ext cx="727200" cy="630300"/>
              </a:xfrm>
              <a:custGeom>
                <a:avLst/>
                <a:gdLst/>
                <a:ahLst/>
                <a:cxnLst/>
                <a:rect l="l" t="t" r="r" b="b"/>
                <a:pathLst>
                  <a:path w="29088" h="25212" extrusionOk="0">
                    <a:moveTo>
                      <a:pt x="3082" y="0"/>
                    </a:moveTo>
                    <a:lnTo>
                      <a:pt x="1" y="5071"/>
                    </a:lnTo>
                    <a:cubicBezTo>
                      <a:pt x="1" y="5071"/>
                      <a:pt x="10790" y="23126"/>
                      <a:pt x="20705" y="25045"/>
                    </a:cubicBezTo>
                    <a:cubicBezTo>
                      <a:pt x="21299" y="25159"/>
                      <a:pt x="21850" y="25212"/>
                      <a:pt x="22360" y="25212"/>
                    </a:cubicBezTo>
                    <a:cubicBezTo>
                      <a:pt x="29087" y="25212"/>
                      <a:pt x="28797" y="15993"/>
                      <a:pt x="28797" y="15993"/>
                    </a:cubicBezTo>
                    <a:cubicBezTo>
                      <a:pt x="26459" y="10994"/>
                      <a:pt x="3082" y="0"/>
                      <a:pt x="3082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45"/>
              <p:cNvSpPr/>
              <p:nvPr/>
            </p:nvSpPr>
            <p:spPr>
              <a:xfrm>
                <a:off x="4416863" y="4001100"/>
                <a:ext cx="365925" cy="230675"/>
              </a:xfrm>
              <a:custGeom>
                <a:avLst/>
                <a:gdLst/>
                <a:ahLst/>
                <a:cxnLst/>
                <a:rect l="l" t="t" r="r" b="b"/>
                <a:pathLst>
                  <a:path w="14637" h="9227" extrusionOk="0">
                    <a:moveTo>
                      <a:pt x="247" y="0"/>
                    </a:moveTo>
                    <a:cubicBezTo>
                      <a:pt x="95" y="0"/>
                      <a:pt x="1" y="236"/>
                      <a:pt x="167" y="318"/>
                    </a:cubicBezTo>
                    <a:cubicBezTo>
                      <a:pt x="275" y="378"/>
                      <a:pt x="10357" y="5737"/>
                      <a:pt x="14289" y="9178"/>
                    </a:cubicBezTo>
                    <a:cubicBezTo>
                      <a:pt x="14325" y="9202"/>
                      <a:pt x="14361" y="9226"/>
                      <a:pt x="14397" y="9226"/>
                    </a:cubicBezTo>
                    <a:cubicBezTo>
                      <a:pt x="14565" y="9226"/>
                      <a:pt x="14637" y="9022"/>
                      <a:pt x="14517" y="8926"/>
                    </a:cubicBezTo>
                    <a:cubicBezTo>
                      <a:pt x="10549" y="5450"/>
                      <a:pt x="430" y="79"/>
                      <a:pt x="322" y="19"/>
                    </a:cubicBezTo>
                    <a:cubicBezTo>
                      <a:pt x="297" y="6"/>
                      <a:pt x="271" y="0"/>
                      <a:pt x="24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45"/>
              <p:cNvSpPr/>
              <p:nvPr/>
            </p:nvSpPr>
            <p:spPr>
              <a:xfrm>
                <a:off x="4642813" y="4130100"/>
                <a:ext cx="15000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000" h="339" extrusionOk="0">
                    <a:moveTo>
                      <a:pt x="5777" y="1"/>
                    </a:moveTo>
                    <a:cubicBezTo>
                      <a:pt x="5770" y="1"/>
                      <a:pt x="5762" y="1"/>
                      <a:pt x="5755" y="2"/>
                    </a:cubicBezTo>
                    <a:lnTo>
                      <a:pt x="204" y="2"/>
                    </a:lnTo>
                    <a:cubicBezTo>
                      <a:pt x="0" y="26"/>
                      <a:pt x="0" y="326"/>
                      <a:pt x="204" y="338"/>
                    </a:cubicBezTo>
                    <a:lnTo>
                      <a:pt x="5755" y="338"/>
                    </a:lnTo>
                    <a:cubicBezTo>
                      <a:pt x="5762" y="338"/>
                      <a:pt x="5770" y="339"/>
                      <a:pt x="5777" y="339"/>
                    </a:cubicBezTo>
                    <a:cubicBezTo>
                      <a:pt x="5999" y="339"/>
                      <a:pt x="5999" y="1"/>
                      <a:pt x="577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45"/>
              <p:cNvSpPr/>
              <p:nvPr/>
            </p:nvSpPr>
            <p:spPr>
              <a:xfrm>
                <a:off x="4545688" y="4060900"/>
                <a:ext cx="2218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612" extrusionOk="0">
                    <a:moveTo>
                      <a:pt x="8693" y="1"/>
                    </a:moveTo>
                    <a:lnTo>
                      <a:pt x="205" y="276"/>
                    </a:lnTo>
                    <a:cubicBezTo>
                      <a:pt x="1" y="300"/>
                      <a:pt x="1" y="600"/>
                      <a:pt x="205" y="612"/>
                    </a:cubicBezTo>
                    <a:lnTo>
                      <a:pt x="217" y="612"/>
                    </a:lnTo>
                    <a:lnTo>
                      <a:pt x="8705" y="336"/>
                    </a:lnTo>
                    <a:cubicBezTo>
                      <a:pt x="8801" y="336"/>
                      <a:pt x="8872" y="252"/>
                      <a:pt x="8872" y="168"/>
                    </a:cubicBezTo>
                    <a:cubicBezTo>
                      <a:pt x="8860" y="72"/>
                      <a:pt x="8789" y="1"/>
                      <a:pt x="869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45"/>
              <p:cNvSpPr/>
              <p:nvPr/>
            </p:nvSpPr>
            <p:spPr>
              <a:xfrm>
                <a:off x="3916588" y="3956725"/>
                <a:ext cx="65075" cy="55650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226" extrusionOk="0">
                    <a:moveTo>
                      <a:pt x="1499" y="343"/>
                    </a:moveTo>
                    <a:cubicBezTo>
                      <a:pt x="1919" y="343"/>
                      <a:pt x="2267" y="691"/>
                      <a:pt x="2267" y="1110"/>
                    </a:cubicBezTo>
                    <a:cubicBezTo>
                      <a:pt x="2267" y="1581"/>
                      <a:pt x="1888" y="1892"/>
                      <a:pt x="1491" y="1892"/>
                    </a:cubicBezTo>
                    <a:cubicBezTo>
                      <a:pt x="1301" y="1892"/>
                      <a:pt x="1107" y="1821"/>
                      <a:pt x="948" y="1662"/>
                    </a:cubicBezTo>
                    <a:cubicBezTo>
                      <a:pt x="456" y="1170"/>
                      <a:pt x="804" y="343"/>
                      <a:pt x="1499" y="343"/>
                    </a:cubicBezTo>
                    <a:close/>
                    <a:moveTo>
                      <a:pt x="1484" y="0"/>
                    </a:moveTo>
                    <a:cubicBezTo>
                      <a:pt x="1211" y="0"/>
                      <a:pt x="933" y="102"/>
                      <a:pt x="708" y="331"/>
                    </a:cubicBezTo>
                    <a:cubicBezTo>
                      <a:pt x="1" y="1026"/>
                      <a:pt x="504" y="2225"/>
                      <a:pt x="1499" y="2225"/>
                    </a:cubicBezTo>
                    <a:cubicBezTo>
                      <a:pt x="2111" y="2225"/>
                      <a:pt x="2602" y="1734"/>
                      <a:pt x="2602" y="1110"/>
                    </a:cubicBezTo>
                    <a:cubicBezTo>
                      <a:pt x="2602" y="446"/>
                      <a:pt x="2054" y="0"/>
                      <a:pt x="148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5"/>
              <p:cNvSpPr/>
              <p:nvPr/>
            </p:nvSpPr>
            <p:spPr>
              <a:xfrm>
                <a:off x="3379513" y="4919850"/>
                <a:ext cx="391450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15658" h="446" extrusionOk="0">
                    <a:moveTo>
                      <a:pt x="15506" y="1"/>
                    </a:moveTo>
                    <a:cubicBezTo>
                      <a:pt x="15500" y="1"/>
                      <a:pt x="15495" y="1"/>
                      <a:pt x="15489" y="2"/>
                    </a:cubicBezTo>
                    <a:lnTo>
                      <a:pt x="168" y="110"/>
                    </a:lnTo>
                    <a:cubicBezTo>
                      <a:pt x="72" y="110"/>
                      <a:pt x="0" y="182"/>
                      <a:pt x="0" y="278"/>
                    </a:cubicBezTo>
                    <a:cubicBezTo>
                      <a:pt x="0" y="374"/>
                      <a:pt x="72" y="446"/>
                      <a:pt x="168" y="446"/>
                    </a:cubicBezTo>
                    <a:lnTo>
                      <a:pt x="15489" y="338"/>
                    </a:lnTo>
                    <a:cubicBezTo>
                      <a:pt x="15573" y="338"/>
                      <a:pt x="15657" y="254"/>
                      <a:pt x="15657" y="170"/>
                    </a:cubicBezTo>
                    <a:cubicBezTo>
                      <a:pt x="15657" y="80"/>
                      <a:pt x="15584" y="1"/>
                      <a:pt x="1550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45"/>
              <p:cNvSpPr/>
              <p:nvPr/>
            </p:nvSpPr>
            <p:spPr>
              <a:xfrm>
                <a:off x="4049263" y="4916875"/>
                <a:ext cx="41715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16686" h="338" extrusionOk="0">
                    <a:moveTo>
                      <a:pt x="222" y="0"/>
                    </a:moveTo>
                    <a:cubicBezTo>
                      <a:pt x="0" y="0"/>
                      <a:pt x="0" y="338"/>
                      <a:pt x="222" y="338"/>
                    </a:cubicBezTo>
                    <a:cubicBezTo>
                      <a:pt x="229" y="338"/>
                      <a:pt x="237" y="338"/>
                      <a:pt x="244" y="337"/>
                    </a:cubicBezTo>
                    <a:lnTo>
                      <a:pt x="16453" y="337"/>
                    </a:lnTo>
                    <a:cubicBezTo>
                      <a:pt x="16460" y="338"/>
                      <a:pt x="16467" y="338"/>
                      <a:pt x="16474" y="338"/>
                    </a:cubicBezTo>
                    <a:cubicBezTo>
                      <a:pt x="16686" y="338"/>
                      <a:pt x="16686" y="0"/>
                      <a:pt x="16474" y="0"/>
                    </a:cubicBezTo>
                    <a:cubicBezTo>
                      <a:pt x="16467" y="0"/>
                      <a:pt x="16460" y="0"/>
                      <a:pt x="16453" y="1"/>
                    </a:cubicBezTo>
                    <a:lnTo>
                      <a:pt x="244" y="1"/>
                    </a:lnTo>
                    <a:cubicBezTo>
                      <a:pt x="237" y="0"/>
                      <a:pt x="229" y="0"/>
                      <a:pt x="22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45"/>
              <p:cNvSpPr/>
              <p:nvPr/>
            </p:nvSpPr>
            <p:spPr>
              <a:xfrm>
                <a:off x="3031538" y="4047075"/>
                <a:ext cx="3423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13692" h="2496" extrusionOk="0">
                    <a:moveTo>
                      <a:pt x="192" y="1"/>
                    </a:moveTo>
                    <a:cubicBezTo>
                      <a:pt x="106" y="1"/>
                      <a:pt x="35" y="58"/>
                      <a:pt x="24" y="146"/>
                    </a:cubicBezTo>
                    <a:cubicBezTo>
                      <a:pt x="0" y="230"/>
                      <a:pt x="72" y="314"/>
                      <a:pt x="156" y="338"/>
                    </a:cubicBezTo>
                    <a:lnTo>
                      <a:pt x="13475" y="2496"/>
                    </a:lnTo>
                    <a:lnTo>
                      <a:pt x="13511" y="2496"/>
                    </a:lnTo>
                    <a:cubicBezTo>
                      <a:pt x="13583" y="2496"/>
                      <a:pt x="13655" y="2436"/>
                      <a:pt x="13679" y="2364"/>
                    </a:cubicBezTo>
                    <a:cubicBezTo>
                      <a:pt x="13691" y="2268"/>
                      <a:pt x="13631" y="2184"/>
                      <a:pt x="13535" y="2160"/>
                    </a:cubicBezTo>
                    <a:lnTo>
                      <a:pt x="216" y="2"/>
                    </a:lnTo>
                    <a:cubicBezTo>
                      <a:pt x="208" y="1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45"/>
              <p:cNvSpPr/>
              <p:nvPr/>
            </p:nvSpPr>
            <p:spPr>
              <a:xfrm>
                <a:off x="3471813" y="2614175"/>
                <a:ext cx="944725" cy="2854225"/>
              </a:xfrm>
              <a:custGeom>
                <a:avLst/>
                <a:gdLst/>
                <a:ahLst/>
                <a:cxnLst/>
                <a:rect l="l" t="t" r="r" b="b"/>
                <a:pathLst>
                  <a:path w="37789" h="114169" extrusionOk="0">
                    <a:moveTo>
                      <a:pt x="35295" y="0"/>
                    </a:moveTo>
                    <a:lnTo>
                      <a:pt x="1" y="113401"/>
                    </a:lnTo>
                    <a:lnTo>
                      <a:pt x="2494" y="114168"/>
                    </a:lnTo>
                    <a:lnTo>
                      <a:pt x="37789" y="779"/>
                    </a:lnTo>
                    <a:lnTo>
                      <a:pt x="35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45"/>
              <p:cNvSpPr/>
              <p:nvPr/>
            </p:nvSpPr>
            <p:spPr>
              <a:xfrm>
                <a:off x="3973538" y="3728100"/>
                <a:ext cx="188850" cy="121525"/>
              </a:xfrm>
              <a:custGeom>
                <a:avLst/>
                <a:gdLst/>
                <a:ahLst/>
                <a:cxnLst/>
                <a:rect l="l" t="t" r="r" b="b"/>
                <a:pathLst>
                  <a:path w="7554" h="4861" extrusionOk="0">
                    <a:moveTo>
                      <a:pt x="3193" y="1"/>
                    </a:moveTo>
                    <a:cubicBezTo>
                      <a:pt x="2423" y="1"/>
                      <a:pt x="1415" y="329"/>
                      <a:pt x="1415" y="329"/>
                    </a:cubicBezTo>
                    <a:cubicBezTo>
                      <a:pt x="1" y="1060"/>
                      <a:pt x="2230" y="1300"/>
                      <a:pt x="2230" y="1300"/>
                    </a:cubicBezTo>
                    <a:cubicBezTo>
                      <a:pt x="2506" y="1672"/>
                      <a:pt x="2806" y="2019"/>
                      <a:pt x="3130" y="2355"/>
                    </a:cubicBezTo>
                    <a:cubicBezTo>
                      <a:pt x="3561" y="2774"/>
                      <a:pt x="7553" y="4861"/>
                      <a:pt x="7553" y="4861"/>
                    </a:cubicBezTo>
                    <a:cubicBezTo>
                      <a:pt x="7553" y="4861"/>
                      <a:pt x="4628" y="988"/>
                      <a:pt x="3945" y="221"/>
                    </a:cubicBezTo>
                    <a:cubicBezTo>
                      <a:pt x="3796" y="58"/>
                      <a:pt x="3515" y="1"/>
                      <a:pt x="3193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45"/>
              <p:cNvSpPr/>
              <p:nvPr/>
            </p:nvSpPr>
            <p:spPr>
              <a:xfrm>
                <a:off x="3802713" y="5093125"/>
                <a:ext cx="111200" cy="405250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16210" extrusionOk="0">
                    <a:moveTo>
                      <a:pt x="4112" y="336"/>
                    </a:moveTo>
                    <a:lnTo>
                      <a:pt x="4112" y="15874"/>
                    </a:lnTo>
                    <a:cubicBezTo>
                      <a:pt x="2002" y="15778"/>
                      <a:pt x="348" y="14051"/>
                      <a:pt x="336" y="11941"/>
                    </a:cubicBezTo>
                    <a:lnTo>
                      <a:pt x="336" y="336"/>
                    </a:lnTo>
                    <a:close/>
                    <a:moveTo>
                      <a:pt x="168" y="1"/>
                    </a:moveTo>
                    <a:cubicBezTo>
                      <a:pt x="72" y="1"/>
                      <a:pt x="0" y="84"/>
                      <a:pt x="0" y="180"/>
                    </a:cubicBezTo>
                    <a:lnTo>
                      <a:pt x="0" y="11941"/>
                    </a:lnTo>
                    <a:cubicBezTo>
                      <a:pt x="12" y="14291"/>
                      <a:pt x="1918" y="16209"/>
                      <a:pt x="4280" y="16209"/>
                    </a:cubicBezTo>
                    <a:cubicBezTo>
                      <a:pt x="4364" y="16209"/>
                      <a:pt x="4448" y="16137"/>
                      <a:pt x="4448" y="16041"/>
                    </a:cubicBezTo>
                    <a:lnTo>
                      <a:pt x="4448" y="180"/>
                    </a:lnTo>
                    <a:cubicBezTo>
                      <a:pt x="4448" y="84"/>
                      <a:pt x="4376" y="1"/>
                      <a:pt x="4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45"/>
              <p:cNvSpPr/>
              <p:nvPr/>
            </p:nvSpPr>
            <p:spPr>
              <a:xfrm>
                <a:off x="3903413" y="5479225"/>
                <a:ext cx="8400" cy="274500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0980" extrusionOk="0">
                    <a:moveTo>
                      <a:pt x="164" y="1"/>
                    </a:moveTo>
                    <a:cubicBezTo>
                      <a:pt x="84" y="1"/>
                      <a:pt x="6" y="52"/>
                      <a:pt x="0" y="154"/>
                    </a:cubicBezTo>
                    <a:lnTo>
                      <a:pt x="0" y="10812"/>
                    </a:lnTo>
                    <a:cubicBezTo>
                      <a:pt x="0" y="10908"/>
                      <a:pt x="72" y="10980"/>
                      <a:pt x="168" y="10980"/>
                    </a:cubicBezTo>
                    <a:cubicBezTo>
                      <a:pt x="264" y="10980"/>
                      <a:pt x="336" y="10908"/>
                      <a:pt x="336" y="10812"/>
                    </a:cubicBezTo>
                    <a:lnTo>
                      <a:pt x="336" y="154"/>
                    </a:lnTo>
                    <a:cubicBezTo>
                      <a:pt x="324" y="52"/>
                      <a:pt x="243" y="1"/>
                      <a:pt x="1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45"/>
              <p:cNvSpPr/>
              <p:nvPr/>
            </p:nvSpPr>
            <p:spPr>
              <a:xfrm>
                <a:off x="4099413" y="2410350"/>
                <a:ext cx="611150" cy="303175"/>
              </a:xfrm>
              <a:custGeom>
                <a:avLst/>
                <a:gdLst/>
                <a:ahLst/>
                <a:cxnLst/>
                <a:rect l="l" t="t" r="r" b="b"/>
                <a:pathLst>
                  <a:path w="24446" h="12127" extrusionOk="0">
                    <a:moveTo>
                      <a:pt x="1535" y="1"/>
                    </a:moveTo>
                    <a:lnTo>
                      <a:pt x="61" y="4736"/>
                    </a:lnTo>
                    <a:cubicBezTo>
                      <a:pt x="1" y="4928"/>
                      <a:pt x="109" y="5144"/>
                      <a:pt x="301" y="5204"/>
                    </a:cubicBezTo>
                    <a:lnTo>
                      <a:pt x="22503" y="12109"/>
                    </a:lnTo>
                    <a:cubicBezTo>
                      <a:pt x="22542" y="12121"/>
                      <a:pt x="22580" y="12126"/>
                      <a:pt x="22617" y="12126"/>
                    </a:cubicBezTo>
                    <a:cubicBezTo>
                      <a:pt x="22779" y="12126"/>
                      <a:pt x="22922" y="12026"/>
                      <a:pt x="22971" y="11870"/>
                    </a:cubicBezTo>
                    <a:lnTo>
                      <a:pt x="24446" y="7134"/>
                    </a:lnTo>
                    <a:lnTo>
                      <a:pt x="15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45"/>
              <p:cNvSpPr/>
              <p:nvPr/>
            </p:nvSpPr>
            <p:spPr>
              <a:xfrm>
                <a:off x="4121888" y="2446325"/>
                <a:ext cx="577300" cy="193650"/>
              </a:xfrm>
              <a:custGeom>
                <a:avLst/>
                <a:gdLst/>
                <a:ahLst/>
                <a:cxnLst/>
                <a:rect l="l" t="t" r="r" b="b"/>
                <a:pathLst>
                  <a:path w="23092" h="7746" extrusionOk="0">
                    <a:moveTo>
                      <a:pt x="193" y="1"/>
                    </a:moveTo>
                    <a:lnTo>
                      <a:pt x="1" y="612"/>
                    </a:lnTo>
                    <a:lnTo>
                      <a:pt x="22899" y="7745"/>
                    </a:lnTo>
                    <a:lnTo>
                      <a:pt x="23091" y="7134"/>
                    </a:lnTo>
                    <a:lnTo>
                      <a:pt x="193" y="1"/>
                    </a:lnTo>
                    <a:close/>
                  </a:path>
                </a:pathLst>
              </a:custGeom>
              <a:solidFill>
                <a:srgbClr val="C9D0D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45"/>
              <p:cNvSpPr/>
              <p:nvPr/>
            </p:nvSpPr>
            <p:spPr>
              <a:xfrm>
                <a:off x="4105413" y="2407075"/>
                <a:ext cx="623425" cy="229000"/>
              </a:xfrm>
              <a:custGeom>
                <a:avLst/>
                <a:gdLst/>
                <a:ahLst/>
                <a:cxnLst/>
                <a:rect l="l" t="t" r="r" b="b"/>
                <a:pathLst>
                  <a:path w="24937" h="9160" extrusionOk="0">
                    <a:moveTo>
                      <a:pt x="456" y="0"/>
                    </a:moveTo>
                    <a:lnTo>
                      <a:pt x="1" y="1439"/>
                    </a:lnTo>
                    <a:lnTo>
                      <a:pt x="24481" y="9159"/>
                    </a:lnTo>
                    <a:lnTo>
                      <a:pt x="24937" y="7733"/>
                    </a:lnTo>
                    <a:lnTo>
                      <a:pt x="45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45"/>
              <p:cNvSpPr/>
              <p:nvPr/>
            </p:nvSpPr>
            <p:spPr>
              <a:xfrm>
                <a:off x="4104513" y="2402875"/>
                <a:ext cx="21300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59" extrusionOk="0">
                    <a:moveTo>
                      <a:pt x="444" y="0"/>
                    </a:moveTo>
                    <a:lnTo>
                      <a:pt x="1" y="1427"/>
                    </a:lnTo>
                    <a:lnTo>
                      <a:pt x="408" y="1559"/>
                    </a:lnTo>
                    <a:lnTo>
                      <a:pt x="852" y="120"/>
                    </a:lnTo>
                    <a:lnTo>
                      <a:pt x="4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45"/>
              <p:cNvSpPr/>
              <p:nvPr/>
            </p:nvSpPr>
            <p:spPr>
              <a:xfrm>
                <a:off x="4175838" y="2423850"/>
                <a:ext cx="21325" cy="3867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1547" extrusionOk="0">
                    <a:moveTo>
                      <a:pt x="444" y="0"/>
                    </a:moveTo>
                    <a:lnTo>
                      <a:pt x="1" y="1427"/>
                    </a:lnTo>
                    <a:lnTo>
                      <a:pt x="397" y="1547"/>
                    </a:lnTo>
                    <a:lnTo>
                      <a:pt x="852" y="132"/>
                    </a:lnTo>
                    <a:lnTo>
                      <a:pt x="4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45"/>
              <p:cNvSpPr/>
              <p:nvPr/>
            </p:nvSpPr>
            <p:spPr>
              <a:xfrm>
                <a:off x="4242988" y="2445125"/>
                <a:ext cx="21300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48" extrusionOk="0">
                    <a:moveTo>
                      <a:pt x="456" y="1"/>
                    </a:moveTo>
                    <a:lnTo>
                      <a:pt x="0" y="1427"/>
                    </a:lnTo>
                    <a:lnTo>
                      <a:pt x="408" y="1547"/>
                    </a:lnTo>
                    <a:lnTo>
                      <a:pt x="852" y="132"/>
                    </a:lnTo>
                    <a:lnTo>
                      <a:pt x="4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45"/>
              <p:cNvSpPr/>
              <p:nvPr/>
            </p:nvSpPr>
            <p:spPr>
              <a:xfrm>
                <a:off x="4310413" y="2466400"/>
                <a:ext cx="213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60" extrusionOk="0">
                    <a:moveTo>
                      <a:pt x="444" y="1"/>
                    </a:moveTo>
                    <a:lnTo>
                      <a:pt x="1" y="1427"/>
                    </a:lnTo>
                    <a:lnTo>
                      <a:pt x="396" y="1559"/>
                    </a:lnTo>
                    <a:lnTo>
                      <a:pt x="852" y="133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45"/>
              <p:cNvSpPr/>
              <p:nvPr/>
            </p:nvSpPr>
            <p:spPr>
              <a:xfrm>
                <a:off x="4373363" y="2486500"/>
                <a:ext cx="21300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59" extrusionOk="0">
                    <a:moveTo>
                      <a:pt x="456" y="0"/>
                    </a:moveTo>
                    <a:lnTo>
                      <a:pt x="0" y="1427"/>
                    </a:lnTo>
                    <a:lnTo>
                      <a:pt x="408" y="1559"/>
                    </a:lnTo>
                    <a:lnTo>
                      <a:pt x="852" y="132"/>
                    </a:lnTo>
                    <a:lnTo>
                      <a:pt x="4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45"/>
              <p:cNvSpPr/>
              <p:nvPr/>
            </p:nvSpPr>
            <p:spPr>
              <a:xfrm>
                <a:off x="4440788" y="2507475"/>
                <a:ext cx="2132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1559" extrusionOk="0">
                    <a:moveTo>
                      <a:pt x="444" y="0"/>
                    </a:moveTo>
                    <a:lnTo>
                      <a:pt x="1" y="1427"/>
                    </a:lnTo>
                    <a:lnTo>
                      <a:pt x="408" y="1559"/>
                    </a:lnTo>
                    <a:lnTo>
                      <a:pt x="852" y="120"/>
                    </a:lnTo>
                    <a:lnTo>
                      <a:pt x="4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45"/>
              <p:cNvSpPr/>
              <p:nvPr/>
            </p:nvSpPr>
            <p:spPr>
              <a:xfrm>
                <a:off x="4507938" y="2528450"/>
                <a:ext cx="21300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59" extrusionOk="0">
                    <a:moveTo>
                      <a:pt x="444" y="0"/>
                    </a:moveTo>
                    <a:lnTo>
                      <a:pt x="0" y="1427"/>
                    </a:lnTo>
                    <a:lnTo>
                      <a:pt x="408" y="1559"/>
                    </a:lnTo>
                    <a:lnTo>
                      <a:pt x="852" y="120"/>
                    </a:lnTo>
                    <a:lnTo>
                      <a:pt x="4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45"/>
              <p:cNvSpPr/>
              <p:nvPr/>
            </p:nvSpPr>
            <p:spPr>
              <a:xfrm>
                <a:off x="4575063" y="2549425"/>
                <a:ext cx="21300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48" extrusionOk="0">
                    <a:moveTo>
                      <a:pt x="444" y="1"/>
                    </a:moveTo>
                    <a:lnTo>
                      <a:pt x="1" y="1427"/>
                    </a:lnTo>
                    <a:lnTo>
                      <a:pt x="408" y="1547"/>
                    </a:lnTo>
                    <a:lnTo>
                      <a:pt x="852" y="121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45"/>
              <p:cNvSpPr/>
              <p:nvPr/>
            </p:nvSpPr>
            <p:spPr>
              <a:xfrm>
                <a:off x="4642513" y="2570100"/>
                <a:ext cx="213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60" extrusionOk="0">
                    <a:moveTo>
                      <a:pt x="444" y="1"/>
                    </a:moveTo>
                    <a:lnTo>
                      <a:pt x="0" y="1440"/>
                    </a:lnTo>
                    <a:lnTo>
                      <a:pt x="396" y="1559"/>
                    </a:lnTo>
                    <a:lnTo>
                      <a:pt x="851" y="133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45"/>
              <p:cNvSpPr/>
              <p:nvPr/>
            </p:nvSpPr>
            <p:spPr>
              <a:xfrm>
                <a:off x="4714138" y="2594375"/>
                <a:ext cx="21300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48" extrusionOk="0">
                    <a:moveTo>
                      <a:pt x="444" y="1"/>
                    </a:moveTo>
                    <a:lnTo>
                      <a:pt x="0" y="1428"/>
                    </a:lnTo>
                    <a:lnTo>
                      <a:pt x="408" y="1547"/>
                    </a:lnTo>
                    <a:lnTo>
                      <a:pt x="852" y="121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45"/>
              <p:cNvSpPr/>
              <p:nvPr/>
            </p:nvSpPr>
            <p:spPr>
              <a:xfrm>
                <a:off x="4352988" y="2617175"/>
                <a:ext cx="6265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962" extrusionOk="0">
                    <a:moveTo>
                      <a:pt x="0" y="0"/>
                    </a:moveTo>
                    <a:lnTo>
                      <a:pt x="1834" y="2961"/>
                    </a:lnTo>
                    <a:lnTo>
                      <a:pt x="2506" y="7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9D0D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45"/>
              <p:cNvSpPr/>
              <p:nvPr/>
            </p:nvSpPr>
            <p:spPr>
              <a:xfrm>
                <a:off x="3901913" y="3757000"/>
                <a:ext cx="287150" cy="258600"/>
              </a:xfrm>
              <a:custGeom>
                <a:avLst/>
                <a:gdLst/>
                <a:ahLst/>
                <a:cxnLst/>
                <a:rect l="l" t="t" r="r" b="b"/>
                <a:pathLst>
                  <a:path w="11486" h="10344" extrusionOk="0">
                    <a:moveTo>
                      <a:pt x="3129" y="0"/>
                    </a:moveTo>
                    <a:cubicBezTo>
                      <a:pt x="3129" y="0"/>
                      <a:pt x="0" y="4364"/>
                      <a:pt x="1487" y="6438"/>
                    </a:cubicBezTo>
                    <a:cubicBezTo>
                      <a:pt x="4068" y="10062"/>
                      <a:pt x="8025" y="10344"/>
                      <a:pt x="9195" y="10344"/>
                    </a:cubicBezTo>
                    <a:cubicBezTo>
                      <a:pt x="9410" y="10344"/>
                      <a:pt x="9531" y="10334"/>
                      <a:pt x="9531" y="10334"/>
                    </a:cubicBezTo>
                    <a:cubicBezTo>
                      <a:pt x="9531" y="10334"/>
                      <a:pt x="11389" y="5455"/>
                      <a:pt x="11437" y="5107"/>
                    </a:cubicBezTo>
                    <a:cubicBezTo>
                      <a:pt x="11485" y="4771"/>
                      <a:pt x="9759" y="2925"/>
                      <a:pt x="8476" y="1942"/>
                    </a:cubicBezTo>
                    <a:cubicBezTo>
                      <a:pt x="7181" y="959"/>
                      <a:pt x="3129" y="0"/>
                      <a:pt x="3129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45"/>
              <p:cNvSpPr/>
              <p:nvPr/>
            </p:nvSpPr>
            <p:spPr>
              <a:xfrm>
                <a:off x="3905813" y="3886100"/>
                <a:ext cx="136925" cy="84000"/>
              </a:xfrm>
              <a:custGeom>
                <a:avLst/>
                <a:gdLst/>
                <a:ahLst/>
                <a:cxnLst/>
                <a:rect l="l" t="t" r="r" b="b"/>
                <a:pathLst>
                  <a:path w="5477" h="3360" extrusionOk="0">
                    <a:moveTo>
                      <a:pt x="698" y="0"/>
                    </a:moveTo>
                    <a:cubicBezTo>
                      <a:pt x="684" y="0"/>
                      <a:pt x="671" y="1"/>
                      <a:pt x="660" y="3"/>
                    </a:cubicBezTo>
                    <a:cubicBezTo>
                      <a:pt x="0" y="111"/>
                      <a:pt x="300" y="1346"/>
                      <a:pt x="300" y="1346"/>
                    </a:cubicBezTo>
                    <a:cubicBezTo>
                      <a:pt x="300" y="1346"/>
                      <a:pt x="3351" y="3360"/>
                      <a:pt x="4452" y="3360"/>
                    </a:cubicBezTo>
                    <a:cubicBezTo>
                      <a:pt x="4558" y="3360"/>
                      <a:pt x="4646" y="3341"/>
                      <a:pt x="4712" y="3300"/>
                    </a:cubicBezTo>
                    <a:cubicBezTo>
                      <a:pt x="5477" y="2806"/>
                      <a:pt x="1458" y="0"/>
                      <a:pt x="698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45"/>
              <p:cNvSpPr/>
              <p:nvPr/>
            </p:nvSpPr>
            <p:spPr>
              <a:xfrm>
                <a:off x="3904013" y="3836325"/>
                <a:ext cx="135050" cy="85425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3417" extrusionOk="0">
                    <a:moveTo>
                      <a:pt x="763" y="1"/>
                    </a:moveTo>
                    <a:cubicBezTo>
                      <a:pt x="747" y="1"/>
                      <a:pt x="733" y="2"/>
                      <a:pt x="720" y="4"/>
                    </a:cubicBezTo>
                    <a:cubicBezTo>
                      <a:pt x="72" y="112"/>
                      <a:pt x="0" y="1335"/>
                      <a:pt x="0" y="1335"/>
                    </a:cubicBezTo>
                    <a:cubicBezTo>
                      <a:pt x="0" y="1335"/>
                      <a:pt x="3460" y="3417"/>
                      <a:pt x="4383" y="3417"/>
                    </a:cubicBezTo>
                    <a:cubicBezTo>
                      <a:pt x="4467" y="3417"/>
                      <a:pt x="4531" y="3399"/>
                      <a:pt x="4568" y="3361"/>
                    </a:cubicBezTo>
                    <a:cubicBezTo>
                      <a:pt x="5402" y="2492"/>
                      <a:pt x="1530" y="1"/>
                      <a:pt x="763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45"/>
              <p:cNvSpPr/>
              <p:nvPr/>
            </p:nvSpPr>
            <p:spPr>
              <a:xfrm>
                <a:off x="3912088" y="3790275"/>
                <a:ext cx="181425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7257" h="3778" extrusionOk="0">
                    <a:moveTo>
                      <a:pt x="708" y="0"/>
                    </a:moveTo>
                    <a:cubicBezTo>
                      <a:pt x="674" y="0"/>
                      <a:pt x="646" y="4"/>
                      <a:pt x="624" y="12"/>
                    </a:cubicBezTo>
                    <a:cubicBezTo>
                      <a:pt x="1" y="228"/>
                      <a:pt x="157" y="1438"/>
                      <a:pt x="157" y="1438"/>
                    </a:cubicBezTo>
                    <a:cubicBezTo>
                      <a:pt x="157" y="1438"/>
                      <a:pt x="4794" y="3777"/>
                      <a:pt x="6063" y="3777"/>
                    </a:cubicBezTo>
                    <a:cubicBezTo>
                      <a:pt x="6178" y="3777"/>
                      <a:pt x="6265" y="3758"/>
                      <a:pt x="6319" y="3716"/>
                    </a:cubicBezTo>
                    <a:cubicBezTo>
                      <a:pt x="7256" y="2976"/>
                      <a:pt x="1657" y="0"/>
                      <a:pt x="708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45"/>
              <p:cNvSpPr/>
              <p:nvPr/>
            </p:nvSpPr>
            <p:spPr>
              <a:xfrm>
                <a:off x="3933088" y="3746825"/>
                <a:ext cx="162450" cy="98000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3920" extrusionOk="0">
                    <a:moveTo>
                      <a:pt x="706" y="0"/>
                    </a:moveTo>
                    <a:cubicBezTo>
                      <a:pt x="673" y="0"/>
                      <a:pt x="646" y="4"/>
                      <a:pt x="624" y="11"/>
                    </a:cubicBezTo>
                    <a:cubicBezTo>
                      <a:pt x="0" y="239"/>
                      <a:pt x="84" y="1558"/>
                      <a:pt x="84" y="1558"/>
                    </a:cubicBezTo>
                    <a:cubicBezTo>
                      <a:pt x="84" y="1558"/>
                      <a:pt x="5430" y="3919"/>
                      <a:pt x="6086" y="3919"/>
                    </a:cubicBezTo>
                    <a:cubicBezTo>
                      <a:pt x="6123" y="3919"/>
                      <a:pt x="6145" y="3912"/>
                      <a:pt x="6150" y="3896"/>
                    </a:cubicBezTo>
                    <a:cubicBezTo>
                      <a:pt x="6497" y="2762"/>
                      <a:pt x="1612" y="0"/>
                      <a:pt x="706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45"/>
              <p:cNvSpPr/>
              <p:nvPr/>
            </p:nvSpPr>
            <p:spPr>
              <a:xfrm>
                <a:off x="3951663" y="3791150"/>
                <a:ext cx="629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1104" extrusionOk="0">
                    <a:moveTo>
                      <a:pt x="193" y="1"/>
                    </a:moveTo>
                    <a:cubicBezTo>
                      <a:pt x="127" y="1"/>
                      <a:pt x="64" y="44"/>
                      <a:pt x="36" y="109"/>
                    </a:cubicBezTo>
                    <a:cubicBezTo>
                      <a:pt x="0" y="205"/>
                      <a:pt x="48" y="300"/>
                      <a:pt x="132" y="324"/>
                    </a:cubicBezTo>
                    <a:lnTo>
                      <a:pt x="2230" y="1092"/>
                    </a:lnTo>
                    <a:cubicBezTo>
                      <a:pt x="2254" y="1104"/>
                      <a:pt x="2278" y="1104"/>
                      <a:pt x="2290" y="1104"/>
                    </a:cubicBezTo>
                    <a:cubicBezTo>
                      <a:pt x="2482" y="1104"/>
                      <a:pt x="2518" y="840"/>
                      <a:pt x="2350" y="780"/>
                    </a:cubicBezTo>
                    <a:lnTo>
                      <a:pt x="252" y="13"/>
                    </a:lnTo>
                    <a:cubicBezTo>
                      <a:pt x="233" y="4"/>
                      <a:pt x="213" y="1"/>
                      <a:pt x="1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45"/>
              <p:cNvSpPr/>
              <p:nvPr/>
            </p:nvSpPr>
            <p:spPr>
              <a:xfrm>
                <a:off x="3936663" y="3835625"/>
                <a:ext cx="62975" cy="27625"/>
              </a:xfrm>
              <a:custGeom>
                <a:avLst/>
                <a:gdLst/>
                <a:ahLst/>
                <a:cxnLst/>
                <a:rect l="l" t="t" r="r" b="b"/>
                <a:pathLst>
                  <a:path w="2519" h="1105" extrusionOk="0">
                    <a:moveTo>
                      <a:pt x="202" y="1"/>
                    </a:moveTo>
                    <a:cubicBezTo>
                      <a:pt x="133" y="1"/>
                      <a:pt x="66" y="39"/>
                      <a:pt x="37" y="116"/>
                    </a:cubicBezTo>
                    <a:cubicBezTo>
                      <a:pt x="1" y="200"/>
                      <a:pt x="49" y="296"/>
                      <a:pt x="145" y="332"/>
                    </a:cubicBezTo>
                    <a:lnTo>
                      <a:pt x="2243" y="1099"/>
                    </a:lnTo>
                    <a:cubicBezTo>
                      <a:pt x="2251" y="1099"/>
                      <a:pt x="2264" y="1104"/>
                      <a:pt x="2276" y="1104"/>
                    </a:cubicBezTo>
                    <a:cubicBezTo>
                      <a:pt x="2281" y="1104"/>
                      <a:pt x="2287" y="1103"/>
                      <a:pt x="2291" y="1099"/>
                    </a:cubicBezTo>
                    <a:cubicBezTo>
                      <a:pt x="2483" y="1099"/>
                      <a:pt x="2519" y="847"/>
                      <a:pt x="2351" y="775"/>
                    </a:cubicBezTo>
                    <a:lnTo>
                      <a:pt x="253" y="8"/>
                    </a:lnTo>
                    <a:cubicBezTo>
                      <a:pt x="236" y="3"/>
                      <a:pt x="219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45"/>
              <p:cNvSpPr/>
              <p:nvPr/>
            </p:nvSpPr>
            <p:spPr>
              <a:xfrm>
                <a:off x="3920663" y="3880275"/>
                <a:ext cx="64000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100" extrusionOk="0">
                    <a:moveTo>
                      <a:pt x="239" y="0"/>
                    </a:moveTo>
                    <a:cubicBezTo>
                      <a:pt x="72" y="0"/>
                      <a:pt x="1" y="244"/>
                      <a:pt x="185" y="320"/>
                    </a:cubicBezTo>
                    <a:lnTo>
                      <a:pt x="2283" y="1087"/>
                    </a:lnTo>
                    <a:cubicBezTo>
                      <a:pt x="2295" y="1099"/>
                      <a:pt x="2319" y="1099"/>
                      <a:pt x="2331" y="1099"/>
                    </a:cubicBezTo>
                    <a:cubicBezTo>
                      <a:pt x="2523" y="1087"/>
                      <a:pt x="2559" y="836"/>
                      <a:pt x="2391" y="776"/>
                    </a:cubicBezTo>
                    <a:lnTo>
                      <a:pt x="293" y="8"/>
                    </a:lnTo>
                    <a:cubicBezTo>
                      <a:pt x="274" y="3"/>
                      <a:pt x="256" y="0"/>
                      <a:pt x="2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45"/>
              <p:cNvSpPr/>
              <p:nvPr/>
            </p:nvSpPr>
            <p:spPr>
              <a:xfrm>
                <a:off x="3459538" y="3797775"/>
                <a:ext cx="190925" cy="119275"/>
              </a:xfrm>
              <a:custGeom>
                <a:avLst/>
                <a:gdLst/>
                <a:ahLst/>
                <a:cxnLst/>
                <a:rect l="l" t="t" r="r" b="b"/>
                <a:pathLst>
                  <a:path w="7637" h="4771" extrusionOk="0">
                    <a:moveTo>
                      <a:pt x="4407" y="0"/>
                    </a:moveTo>
                    <a:cubicBezTo>
                      <a:pt x="4111" y="0"/>
                      <a:pt x="3856" y="54"/>
                      <a:pt x="3717" y="203"/>
                    </a:cubicBezTo>
                    <a:cubicBezTo>
                      <a:pt x="3009" y="959"/>
                      <a:pt x="0" y="4771"/>
                      <a:pt x="0" y="4771"/>
                    </a:cubicBezTo>
                    <a:cubicBezTo>
                      <a:pt x="0" y="4771"/>
                      <a:pt x="4052" y="2781"/>
                      <a:pt x="4484" y="2361"/>
                    </a:cubicBezTo>
                    <a:cubicBezTo>
                      <a:pt x="4807" y="2038"/>
                      <a:pt x="5107" y="1690"/>
                      <a:pt x="5395" y="1342"/>
                    </a:cubicBezTo>
                    <a:cubicBezTo>
                      <a:pt x="5395" y="1342"/>
                      <a:pt x="7637" y="1126"/>
                      <a:pt x="6246" y="371"/>
                    </a:cubicBezTo>
                    <a:cubicBezTo>
                      <a:pt x="6246" y="371"/>
                      <a:pt x="5184" y="0"/>
                      <a:pt x="4407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45"/>
              <p:cNvSpPr/>
              <p:nvPr/>
            </p:nvSpPr>
            <p:spPr>
              <a:xfrm>
                <a:off x="3431963" y="3828325"/>
                <a:ext cx="287750" cy="254950"/>
              </a:xfrm>
              <a:custGeom>
                <a:avLst/>
                <a:gdLst/>
                <a:ahLst/>
                <a:cxnLst/>
                <a:rect l="l" t="t" r="r" b="b"/>
                <a:pathLst>
                  <a:path w="11510" h="10198" extrusionOk="0">
                    <a:moveTo>
                      <a:pt x="8476" y="0"/>
                    </a:moveTo>
                    <a:cubicBezTo>
                      <a:pt x="8476" y="0"/>
                      <a:pt x="4400" y="875"/>
                      <a:pt x="3081" y="1823"/>
                    </a:cubicBezTo>
                    <a:cubicBezTo>
                      <a:pt x="1774" y="2782"/>
                      <a:pt x="0" y="4580"/>
                      <a:pt x="48" y="4928"/>
                    </a:cubicBezTo>
                    <a:cubicBezTo>
                      <a:pt x="96" y="5275"/>
                      <a:pt x="1846" y="10179"/>
                      <a:pt x="1846" y="10179"/>
                    </a:cubicBezTo>
                    <a:cubicBezTo>
                      <a:pt x="1846" y="10179"/>
                      <a:pt x="2032" y="10197"/>
                      <a:pt x="2354" y="10197"/>
                    </a:cubicBezTo>
                    <a:cubicBezTo>
                      <a:pt x="3700" y="10197"/>
                      <a:pt x="7433" y="9870"/>
                      <a:pt x="9987" y="6474"/>
                    </a:cubicBezTo>
                    <a:cubicBezTo>
                      <a:pt x="11509" y="4436"/>
                      <a:pt x="8476" y="0"/>
                      <a:pt x="8476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45"/>
              <p:cNvSpPr/>
              <p:nvPr/>
            </p:nvSpPr>
            <p:spPr>
              <a:xfrm>
                <a:off x="3577113" y="3958600"/>
                <a:ext cx="138100" cy="82125"/>
              </a:xfrm>
              <a:custGeom>
                <a:avLst/>
                <a:gdLst/>
                <a:ahLst/>
                <a:cxnLst/>
                <a:rect l="l" t="t" r="r" b="b"/>
                <a:pathLst>
                  <a:path w="5524" h="3285" extrusionOk="0">
                    <a:moveTo>
                      <a:pt x="4831" y="1"/>
                    </a:moveTo>
                    <a:cubicBezTo>
                      <a:pt x="4054" y="1"/>
                      <a:pt x="1" y="2713"/>
                      <a:pt x="752" y="3217"/>
                    </a:cubicBezTo>
                    <a:cubicBezTo>
                      <a:pt x="820" y="3264"/>
                      <a:pt x="915" y="3285"/>
                      <a:pt x="1031" y="3285"/>
                    </a:cubicBezTo>
                    <a:cubicBezTo>
                      <a:pt x="2144" y="3285"/>
                      <a:pt x="5200" y="1359"/>
                      <a:pt x="5200" y="1359"/>
                    </a:cubicBezTo>
                    <a:cubicBezTo>
                      <a:pt x="5200" y="1359"/>
                      <a:pt x="5523" y="136"/>
                      <a:pt x="4876" y="4"/>
                    </a:cubicBezTo>
                    <a:cubicBezTo>
                      <a:pt x="4863" y="2"/>
                      <a:pt x="4847" y="1"/>
                      <a:pt x="4831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45"/>
              <p:cNvSpPr/>
              <p:nvPr/>
            </p:nvSpPr>
            <p:spPr>
              <a:xfrm>
                <a:off x="3581713" y="3909150"/>
                <a:ext cx="1356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3326" extrusionOk="0">
                    <a:moveTo>
                      <a:pt x="4689" y="0"/>
                    </a:moveTo>
                    <a:cubicBezTo>
                      <a:pt x="3913" y="0"/>
                      <a:pt x="0" y="2376"/>
                      <a:pt x="820" y="3265"/>
                    </a:cubicBezTo>
                    <a:cubicBezTo>
                      <a:pt x="858" y="3307"/>
                      <a:pt x="926" y="3326"/>
                      <a:pt x="1019" y="3326"/>
                    </a:cubicBezTo>
                    <a:cubicBezTo>
                      <a:pt x="1963" y="3326"/>
                      <a:pt x="5423" y="1347"/>
                      <a:pt x="5423" y="1347"/>
                    </a:cubicBezTo>
                    <a:cubicBezTo>
                      <a:pt x="5423" y="1347"/>
                      <a:pt x="5387" y="124"/>
                      <a:pt x="4740" y="4"/>
                    </a:cubicBezTo>
                    <a:cubicBezTo>
                      <a:pt x="4725" y="1"/>
                      <a:pt x="4708" y="0"/>
                      <a:pt x="4689" y="0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45"/>
              <p:cNvSpPr/>
              <p:nvPr/>
            </p:nvSpPr>
            <p:spPr>
              <a:xfrm>
                <a:off x="3528163" y="3862750"/>
                <a:ext cx="182850" cy="91400"/>
              </a:xfrm>
              <a:custGeom>
                <a:avLst/>
                <a:gdLst/>
                <a:ahLst/>
                <a:cxnLst/>
                <a:rect l="l" t="t" r="r" b="b"/>
                <a:pathLst>
                  <a:path w="7314" h="3656" extrusionOk="0">
                    <a:moveTo>
                      <a:pt x="6598" y="1"/>
                    </a:moveTo>
                    <a:cubicBezTo>
                      <a:pt x="5626" y="1"/>
                      <a:pt x="1" y="2837"/>
                      <a:pt x="924" y="3587"/>
                    </a:cubicBezTo>
                    <a:cubicBezTo>
                      <a:pt x="981" y="3634"/>
                      <a:pt x="1078" y="3656"/>
                      <a:pt x="1208" y="3656"/>
                    </a:cubicBezTo>
                    <a:cubicBezTo>
                      <a:pt x="2521" y="3656"/>
                      <a:pt x="7146" y="1453"/>
                      <a:pt x="7146" y="1453"/>
                    </a:cubicBezTo>
                    <a:cubicBezTo>
                      <a:pt x="7146" y="1453"/>
                      <a:pt x="7314" y="242"/>
                      <a:pt x="6690" y="14"/>
                    </a:cubicBezTo>
                    <a:cubicBezTo>
                      <a:pt x="6667" y="5"/>
                      <a:pt x="6636" y="1"/>
                      <a:pt x="6598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45"/>
              <p:cNvSpPr/>
              <p:nvPr/>
            </p:nvSpPr>
            <p:spPr>
              <a:xfrm>
                <a:off x="3527588" y="3819000"/>
                <a:ext cx="163350" cy="95075"/>
              </a:xfrm>
              <a:custGeom>
                <a:avLst/>
                <a:gdLst/>
                <a:ahLst/>
                <a:cxnLst/>
                <a:rect l="l" t="t" r="r" b="b"/>
                <a:pathLst>
                  <a:path w="6534" h="3803" extrusionOk="0">
                    <a:moveTo>
                      <a:pt x="5829" y="1"/>
                    </a:moveTo>
                    <a:cubicBezTo>
                      <a:pt x="4894" y="1"/>
                      <a:pt x="0" y="2626"/>
                      <a:pt x="311" y="3778"/>
                    </a:cubicBezTo>
                    <a:cubicBezTo>
                      <a:pt x="317" y="3795"/>
                      <a:pt x="341" y="3803"/>
                      <a:pt x="381" y="3803"/>
                    </a:cubicBezTo>
                    <a:cubicBezTo>
                      <a:pt x="1064" y="3803"/>
                      <a:pt x="6425" y="1560"/>
                      <a:pt x="6425" y="1560"/>
                    </a:cubicBezTo>
                    <a:cubicBezTo>
                      <a:pt x="6425" y="1560"/>
                      <a:pt x="6533" y="241"/>
                      <a:pt x="5922" y="14"/>
                    </a:cubicBezTo>
                    <a:cubicBezTo>
                      <a:pt x="5898" y="5"/>
                      <a:pt x="5866" y="1"/>
                      <a:pt x="5829" y="1"/>
                    </a:cubicBezTo>
                    <a:close/>
                  </a:path>
                </a:pathLst>
              </a:custGeom>
              <a:solidFill>
                <a:srgbClr val="FF72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45"/>
              <p:cNvSpPr/>
              <p:nvPr/>
            </p:nvSpPr>
            <p:spPr>
              <a:xfrm>
                <a:off x="3609088" y="3863100"/>
                <a:ext cx="62075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2483" h="1055" extrusionOk="0">
                    <a:moveTo>
                      <a:pt x="2300" y="0"/>
                    </a:moveTo>
                    <a:cubicBezTo>
                      <a:pt x="2281" y="0"/>
                      <a:pt x="2261" y="4"/>
                      <a:pt x="2242" y="12"/>
                    </a:cubicBezTo>
                    <a:lnTo>
                      <a:pt x="132" y="731"/>
                    </a:lnTo>
                    <a:cubicBezTo>
                      <a:pt x="48" y="755"/>
                      <a:pt x="0" y="851"/>
                      <a:pt x="24" y="947"/>
                    </a:cubicBezTo>
                    <a:cubicBezTo>
                      <a:pt x="48" y="1007"/>
                      <a:pt x="108" y="1055"/>
                      <a:pt x="192" y="1055"/>
                    </a:cubicBezTo>
                    <a:lnTo>
                      <a:pt x="240" y="1055"/>
                    </a:lnTo>
                    <a:lnTo>
                      <a:pt x="2350" y="324"/>
                    </a:lnTo>
                    <a:cubicBezTo>
                      <a:pt x="2434" y="300"/>
                      <a:pt x="2482" y="204"/>
                      <a:pt x="2458" y="120"/>
                    </a:cubicBezTo>
                    <a:cubicBezTo>
                      <a:pt x="2430" y="46"/>
                      <a:pt x="2366" y="0"/>
                      <a:pt x="23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45"/>
              <p:cNvSpPr/>
              <p:nvPr/>
            </p:nvSpPr>
            <p:spPr>
              <a:xfrm>
                <a:off x="3622863" y="3907900"/>
                <a:ext cx="62375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062" extrusionOk="0">
                    <a:moveTo>
                      <a:pt x="2292" y="0"/>
                    </a:moveTo>
                    <a:cubicBezTo>
                      <a:pt x="2276" y="0"/>
                      <a:pt x="2259" y="2"/>
                      <a:pt x="2243" y="6"/>
                    </a:cubicBezTo>
                    <a:lnTo>
                      <a:pt x="133" y="726"/>
                    </a:lnTo>
                    <a:cubicBezTo>
                      <a:pt x="49" y="762"/>
                      <a:pt x="1" y="857"/>
                      <a:pt x="37" y="941"/>
                    </a:cubicBezTo>
                    <a:cubicBezTo>
                      <a:pt x="61" y="1013"/>
                      <a:pt x="121" y="1061"/>
                      <a:pt x="193" y="1061"/>
                    </a:cubicBezTo>
                    <a:cubicBezTo>
                      <a:pt x="217" y="1061"/>
                      <a:pt x="229" y="1049"/>
                      <a:pt x="253" y="1049"/>
                    </a:cubicBezTo>
                    <a:lnTo>
                      <a:pt x="2351" y="330"/>
                    </a:lnTo>
                    <a:cubicBezTo>
                      <a:pt x="2447" y="294"/>
                      <a:pt x="2494" y="198"/>
                      <a:pt x="2459" y="114"/>
                    </a:cubicBezTo>
                    <a:cubicBezTo>
                      <a:pt x="2439" y="45"/>
                      <a:pt x="2370" y="0"/>
                      <a:pt x="229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45"/>
              <p:cNvSpPr/>
              <p:nvPr/>
            </p:nvSpPr>
            <p:spPr>
              <a:xfrm>
                <a:off x="3636963" y="3952700"/>
                <a:ext cx="6205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2482" h="1056" extrusionOk="0">
                    <a:moveTo>
                      <a:pt x="2302" y="1"/>
                    </a:moveTo>
                    <a:cubicBezTo>
                      <a:pt x="2282" y="1"/>
                      <a:pt x="2261" y="4"/>
                      <a:pt x="2242" y="13"/>
                    </a:cubicBezTo>
                    <a:lnTo>
                      <a:pt x="132" y="732"/>
                    </a:lnTo>
                    <a:cubicBezTo>
                      <a:pt x="48" y="756"/>
                      <a:pt x="0" y="852"/>
                      <a:pt x="36" y="948"/>
                    </a:cubicBezTo>
                    <a:cubicBezTo>
                      <a:pt x="48" y="1008"/>
                      <a:pt x="120" y="1056"/>
                      <a:pt x="192" y="1056"/>
                    </a:cubicBezTo>
                    <a:cubicBezTo>
                      <a:pt x="204" y="1056"/>
                      <a:pt x="228" y="1056"/>
                      <a:pt x="240" y="1044"/>
                    </a:cubicBezTo>
                    <a:lnTo>
                      <a:pt x="2350" y="324"/>
                    </a:lnTo>
                    <a:cubicBezTo>
                      <a:pt x="2446" y="300"/>
                      <a:pt x="2482" y="204"/>
                      <a:pt x="2458" y="109"/>
                    </a:cubicBezTo>
                    <a:cubicBezTo>
                      <a:pt x="2440" y="44"/>
                      <a:pt x="2371" y="1"/>
                      <a:pt x="2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45"/>
              <p:cNvSpPr/>
              <p:nvPr/>
            </p:nvSpPr>
            <p:spPr>
              <a:xfrm>
                <a:off x="3729263" y="3353875"/>
                <a:ext cx="18015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206" h="7506" extrusionOk="0">
                    <a:moveTo>
                      <a:pt x="396" y="0"/>
                    </a:moveTo>
                    <a:cubicBezTo>
                      <a:pt x="313" y="0"/>
                      <a:pt x="241" y="60"/>
                      <a:pt x="229" y="144"/>
                    </a:cubicBezTo>
                    <a:cubicBezTo>
                      <a:pt x="217" y="276"/>
                      <a:pt x="1" y="3441"/>
                      <a:pt x="1991" y="5587"/>
                    </a:cubicBezTo>
                    <a:cubicBezTo>
                      <a:pt x="3166" y="6846"/>
                      <a:pt x="4844" y="7493"/>
                      <a:pt x="7002" y="7493"/>
                    </a:cubicBezTo>
                    <a:lnTo>
                      <a:pt x="7002" y="7505"/>
                    </a:lnTo>
                    <a:cubicBezTo>
                      <a:pt x="7206" y="7481"/>
                      <a:pt x="7206" y="7181"/>
                      <a:pt x="7002" y="7157"/>
                    </a:cubicBezTo>
                    <a:cubicBezTo>
                      <a:pt x="4940" y="7157"/>
                      <a:pt x="3346" y="6558"/>
                      <a:pt x="2243" y="5359"/>
                    </a:cubicBezTo>
                    <a:cubicBezTo>
                      <a:pt x="348" y="3321"/>
                      <a:pt x="564" y="216"/>
                      <a:pt x="564" y="180"/>
                    </a:cubicBezTo>
                    <a:cubicBezTo>
                      <a:pt x="576" y="84"/>
                      <a:pt x="504" y="12"/>
                      <a:pt x="4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5"/>
              <p:cNvSpPr/>
              <p:nvPr/>
            </p:nvSpPr>
            <p:spPr>
              <a:xfrm>
                <a:off x="3885413" y="3353525"/>
                <a:ext cx="174775" cy="187700"/>
              </a:xfrm>
              <a:custGeom>
                <a:avLst/>
                <a:gdLst/>
                <a:ahLst/>
                <a:cxnLst/>
                <a:rect l="l" t="t" r="r" b="b"/>
                <a:pathLst>
                  <a:path w="6991" h="7508" extrusionOk="0">
                    <a:moveTo>
                      <a:pt x="6810" y="1"/>
                    </a:moveTo>
                    <a:cubicBezTo>
                      <a:pt x="6723" y="1"/>
                      <a:pt x="6643" y="58"/>
                      <a:pt x="6643" y="146"/>
                    </a:cubicBezTo>
                    <a:cubicBezTo>
                      <a:pt x="6643" y="230"/>
                      <a:pt x="5552" y="7159"/>
                      <a:pt x="265" y="7159"/>
                    </a:cubicBezTo>
                    <a:lnTo>
                      <a:pt x="205" y="7159"/>
                    </a:lnTo>
                    <a:cubicBezTo>
                      <a:pt x="1" y="7183"/>
                      <a:pt x="1" y="7483"/>
                      <a:pt x="205" y="7507"/>
                    </a:cubicBezTo>
                    <a:lnTo>
                      <a:pt x="265" y="7507"/>
                    </a:lnTo>
                    <a:cubicBezTo>
                      <a:pt x="5839" y="7507"/>
                      <a:pt x="6966" y="278"/>
                      <a:pt x="6978" y="194"/>
                    </a:cubicBezTo>
                    <a:cubicBezTo>
                      <a:pt x="6990" y="98"/>
                      <a:pt x="6918" y="14"/>
                      <a:pt x="6834" y="2"/>
                    </a:cubicBezTo>
                    <a:cubicBezTo>
                      <a:pt x="6826" y="1"/>
                      <a:pt x="6818" y="1"/>
                      <a:pt x="68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45"/>
              <p:cNvSpPr/>
              <p:nvPr/>
            </p:nvSpPr>
            <p:spPr>
              <a:xfrm>
                <a:off x="2376363" y="5682075"/>
                <a:ext cx="1394900" cy="1033150"/>
              </a:xfrm>
              <a:custGeom>
                <a:avLst/>
                <a:gdLst/>
                <a:ahLst/>
                <a:cxnLst/>
                <a:rect l="l" t="t" r="r" b="b"/>
                <a:pathLst>
                  <a:path w="55796" h="41326" extrusionOk="0">
                    <a:moveTo>
                      <a:pt x="4220" y="0"/>
                    </a:moveTo>
                    <a:cubicBezTo>
                      <a:pt x="2242" y="13272"/>
                      <a:pt x="923" y="27946"/>
                      <a:pt x="0" y="39707"/>
                    </a:cubicBezTo>
                    <a:lnTo>
                      <a:pt x="25944" y="40162"/>
                    </a:lnTo>
                    <a:cubicBezTo>
                      <a:pt x="26135" y="37705"/>
                      <a:pt x="26279" y="33389"/>
                      <a:pt x="26483" y="31494"/>
                    </a:cubicBezTo>
                    <a:cubicBezTo>
                      <a:pt x="26495" y="31291"/>
                      <a:pt x="26603" y="31099"/>
                      <a:pt x="26759" y="30979"/>
                    </a:cubicBezTo>
                    <a:cubicBezTo>
                      <a:pt x="26927" y="31111"/>
                      <a:pt x="27022" y="31303"/>
                      <a:pt x="27034" y="31506"/>
                    </a:cubicBezTo>
                    <a:cubicBezTo>
                      <a:pt x="27166" y="33401"/>
                      <a:pt x="28521" y="38868"/>
                      <a:pt x="28773" y="41325"/>
                    </a:cubicBezTo>
                    <a:lnTo>
                      <a:pt x="55795" y="38592"/>
                    </a:lnTo>
                    <a:cubicBezTo>
                      <a:pt x="55268" y="26807"/>
                      <a:pt x="54333" y="14159"/>
                      <a:pt x="52798" y="827"/>
                    </a:cubicBezTo>
                    <a:lnTo>
                      <a:pt x="28509" y="504"/>
                    </a:lnTo>
                    <a:lnTo>
                      <a:pt x="42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45"/>
              <p:cNvSpPr/>
              <p:nvPr/>
            </p:nvSpPr>
            <p:spPr>
              <a:xfrm>
                <a:off x="2419813" y="3903625"/>
                <a:ext cx="1274725" cy="1894175"/>
              </a:xfrm>
              <a:custGeom>
                <a:avLst/>
                <a:gdLst/>
                <a:ahLst/>
                <a:cxnLst/>
                <a:rect l="l" t="t" r="r" b="b"/>
                <a:pathLst>
                  <a:path w="50989" h="75767" extrusionOk="0">
                    <a:moveTo>
                      <a:pt x="31317" y="0"/>
                    </a:moveTo>
                    <a:cubicBezTo>
                      <a:pt x="22657" y="0"/>
                      <a:pt x="9507" y="897"/>
                      <a:pt x="9507" y="897"/>
                    </a:cubicBezTo>
                    <a:cubicBezTo>
                      <a:pt x="9507" y="897"/>
                      <a:pt x="1463" y="2671"/>
                      <a:pt x="516" y="8509"/>
                    </a:cubicBezTo>
                    <a:cubicBezTo>
                      <a:pt x="0" y="11674"/>
                      <a:pt x="2374" y="72649"/>
                      <a:pt x="2374" y="72649"/>
                    </a:cubicBezTo>
                    <a:cubicBezTo>
                      <a:pt x="2374" y="72649"/>
                      <a:pt x="13698" y="75767"/>
                      <a:pt x="27683" y="75767"/>
                    </a:cubicBezTo>
                    <a:cubicBezTo>
                      <a:pt x="35133" y="75767"/>
                      <a:pt x="43338" y="74882"/>
                      <a:pt x="50988" y="72169"/>
                    </a:cubicBezTo>
                    <a:lnTo>
                      <a:pt x="48291" y="12478"/>
                    </a:lnTo>
                    <a:cubicBezTo>
                      <a:pt x="48003" y="6124"/>
                      <a:pt x="43148" y="885"/>
                      <a:pt x="36830" y="213"/>
                    </a:cubicBezTo>
                    <a:lnTo>
                      <a:pt x="36626" y="189"/>
                    </a:lnTo>
                    <a:cubicBezTo>
                      <a:pt x="35302" y="55"/>
                      <a:pt x="33445" y="0"/>
                      <a:pt x="313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5"/>
              <p:cNvSpPr/>
              <p:nvPr/>
            </p:nvSpPr>
            <p:spPr>
              <a:xfrm>
                <a:off x="2442288" y="4687300"/>
                <a:ext cx="1232750" cy="516150"/>
              </a:xfrm>
              <a:custGeom>
                <a:avLst/>
                <a:gdLst/>
                <a:ahLst/>
                <a:cxnLst/>
                <a:rect l="l" t="t" r="r" b="b"/>
                <a:pathLst>
                  <a:path w="49310" h="2064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88" y="9256"/>
                      <a:pt x="444" y="12133"/>
                      <a:pt x="744" y="20166"/>
                    </a:cubicBezTo>
                    <a:cubicBezTo>
                      <a:pt x="2182" y="20233"/>
                      <a:pt x="3558" y="20264"/>
                      <a:pt x="4874" y="20264"/>
                    </a:cubicBezTo>
                    <a:cubicBezTo>
                      <a:pt x="23582" y="20264"/>
                      <a:pt x="30081" y="13912"/>
                      <a:pt x="30618" y="13912"/>
                    </a:cubicBezTo>
                    <a:cubicBezTo>
                      <a:pt x="30629" y="13912"/>
                      <a:pt x="30638" y="13914"/>
                      <a:pt x="30644" y="13920"/>
                    </a:cubicBezTo>
                    <a:cubicBezTo>
                      <a:pt x="33665" y="16605"/>
                      <a:pt x="46085" y="19387"/>
                      <a:pt x="49310" y="20645"/>
                    </a:cubicBezTo>
                    <a:lnTo>
                      <a:pt x="48878" y="14267"/>
                    </a:lnTo>
                    <a:lnTo>
                      <a:pt x="43867" y="10947"/>
                    </a:lnTo>
                    <a:lnTo>
                      <a:pt x="23858" y="4245"/>
                    </a:lnTo>
                    <a:lnTo>
                      <a:pt x="6678" y="4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45"/>
              <p:cNvSpPr/>
              <p:nvPr/>
            </p:nvSpPr>
            <p:spPr>
              <a:xfrm>
                <a:off x="2808838" y="4621675"/>
                <a:ext cx="864100" cy="587175"/>
              </a:xfrm>
              <a:custGeom>
                <a:avLst/>
                <a:gdLst/>
                <a:ahLst/>
                <a:cxnLst/>
                <a:rect l="l" t="t" r="r" b="b"/>
                <a:pathLst>
                  <a:path w="34564" h="23487" extrusionOk="0">
                    <a:moveTo>
                      <a:pt x="1" y="0"/>
                    </a:moveTo>
                    <a:lnTo>
                      <a:pt x="4197" y="8392"/>
                    </a:lnTo>
                    <a:cubicBezTo>
                      <a:pt x="4197" y="8392"/>
                      <a:pt x="16485" y="17923"/>
                      <a:pt x="34564" y="23486"/>
                    </a:cubicBezTo>
                    <a:lnTo>
                      <a:pt x="33701" y="5587"/>
                    </a:lnTo>
                    <a:lnTo>
                      <a:pt x="22755" y="3345"/>
                    </a:lnTo>
                    <a:lnTo>
                      <a:pt x="11186" y="169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45"/>
              <p:cNvSpPr/>
              <p:nvPr/>
            </p:nvSpPr>
            <p:spPr>
              <a:xfrm>
                <a:off x="2456688" y="5030475"/>
                <a:ext cx="1223750" cy="369575"/>
              </a:xfrm>
              <a:custGeom>
                <a:avLst/>
                <a:gdLst/>
                <a:ahLst/>
                <a:cxnLst/>
                <a:rect l="l" t="t" r="r" b="b"/>
                <a:pathLst>
                  <a:path w="48950" h="14783" extrusionOk="0">
                    <a:moveTo>
                      <a:pt x="30092" y="1"/>
                    </a:moveTo>
                    <a:cubicBezTo>
                      <a:pt x="30092" y="1"/>
                      <a:pt x="29072" y="588"/>
                      <a:pt x="28977" y="648"/>
                    </a:cubicBezTo>
                    <a:cubicBezTo>
                      <a:pt x="19430" y="5861"/>
                      <a:pt x="10652" y="6836"/>
                      <a:pt x="5417" y="6836"/>
                    </a:cubicBezTo>
                    <a:cubicBezTo>
                      <a:pt x="2284" y="6836"/>
                      <a:pt x="420" y="6487"/>
                      <a:pt x="420" y="6487"/>
                    </a:cubicBezTo>
                    <a:lnTo>
                      <a:pt x="0" y="3298"/>
                    </a:lnTo>
                    <a:lnTo>
                      <a:pt x="0" y="3298"/>
                    </a:lnTo>
                    <a:cubicBezTo>
                      <a:pt x="96" y="6235"/>
                      <a:pt x="204" y="9076"/>
                      <a:pt x="300" y="11738"/>
                    </a:cubicBezTo>
                    <a:cubicBezTo>
                      <a:pt x="1354" y="11825"/>
                      <a:pt x="2394" y="11866"/>
                      <a:pt x="3418" y="11866"/>
                    </a:cubicBezTo>
                    <a:cubicBezTo>
                      <a:pt x="17429" y="11866"/>
                      <a:pt x="28329" y="4245"/>
                      <a:pt x="28329" y="4245"/>
                    </a:cubicBezTo>
                    <a:cubicBezTo>
                      <a:pt x="32190" y="10623"/>
                      <a:pt x="43926" y="13716"/>
                      <a:pt x="48950" y="14783"/>
                    </a:cubicBezTo>
                    <a:cubicBezTo>
                      <a:pt x="48950" y="14783"/>
                      <a:pt x="48746" y="6990"/>
                      <a:pt x="48602" y="6954"/>
                    </a:cubicBezTo>
                    <a:cubicBezTo>
                      <a:pt x="37764" y="3861"/>
                      <a:pt x="30092" y="1"/>
                      <a:pt x="300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5"/>
              <p:cNvSpPr/>
              <p:nvPr/>
            </p:nvSpPr>
            <p:spPr>
              <a:xfrm>
                <a:off x="2873888" y="3695250"/>
                <a:ext cx="347675" cy="502350"/>
              </a:xfrm>
              <a:custGeom>
                <a:avLst/>
                <a:gdLst/>
                <a:ahLst/>
                <a:cxnLst/>
                <a:rect l="l" t="t" r="r" b="b"/>
                <a:pathLst>
                  <a:path w="13907" h="20094" extrusionOk="0">
                    <a:moveTo>
                      <a:pt x="1787" y="0"/>
                    </a:moveTo>
                    <a:cubicBezTo>
                      <a:pt x="1127" y="3741"/>
                      <a:pt x="552" y="9987"/>
                      <a:pt x="0" y="10970"/>
                    </a:cubicBezTo>
                    <a:cubicBezTo>
                      <a:pt x="0" y="10970"/>
                      <a:pt x="252" y="20033"/>
                      <a:pt x="7661" y="20093"/>
                    </a:cubicBezTo>
                    <a:cubicBezTo>
                      <a:pt x="7665" y="20093"/>
                      <a:pt x="7669" y="20093"/>
                      <a:pt x="7673" y="20093"/>
                    </a:cubicBezTo>
                    <a:cubicBezTo>
                      <a:pt x="10595" y="20093"/>
                      <a:pt x="13906" y="15687"/>
                      <a:pt x="13308" y="11210"/>
                    </a:cubicBezTo>
                    <a:cubicBezTo>
                      <a:pt x="13080" y="9447"/>
                      <a:pt x="11581" y="5096"/>
                      <a:pt x="10946" y="48"/>
                    </a:cubicBezTo>
                    <a:lnTo>
                      <a:pt x="1787" y="0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45"/>
              <p:cNvSpPr/>
              <p:nvPr/>
            </p:nvSpPr>
            <p:spPr>
              <a:xfrm>
                <a:off x="2911938" y="3695250"/>
                <a:ext cx="239200" cy="149275"/>
              </a:xfrm>
              <a:custGeom>
                <a:avLst/>
                <a:gdLst/>
                <a:ahLst/>
                <a:cxnLst/>
                <a:rect l="l" t="t" r="r" b="b"/>
                <a:pathLst>
                  <a:path w="9568" h="5971" extrusionOk="0">
                    <a:moveTo>
                      <a:pt x="265" y="0"/>
                    </a:moveTo>
                    <a:cubicBezTo>
                      <a:pt x="181" y="432"/>
                      <a:pt x="97" y="947"/>
                      <a:pt x="1" y="1499"/>
                    </a:cubicBezTo>
                    <a:cubicBezTo>
                      <a:pt x="229" y="2206"/>
                      <a:pt x="564" y="2878"/>
                      <a:pt x="1008" y="3477"/>
                    </a:cubicBezTo>
                    <a:cubicBezTo>
                      <a:pt x="2279" y="5108"/>
                      <a:pt x="3657" y="5815"/>
                      <a:pt x="4676" y="5971"/>
                    </a:cubicBezTo>
                    <a:cubicBezTo>
                      <a:pt x="5695" y="5815"/>
                      <a:pt x="7086" y="5131"/>
                      <a:pt x="8393" y="3525"/>
                    </a:cubicBezTo>
                    <a:cubicBezTo>
                      <a:pt x="8920" y="2830"/>
                      <a:pt x="9316" y="2050"/>
                      <a:pt x="9568" y="1223"/>
                    </a:cubicBezTo>
                    <a:cubicBezTo>
                      <a:pt x="9520" y="828"/>
                      <a:pt x="9472" y="432"/>
                      <a:pt x="9424" y="4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08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45"/>
              <p:cNvSpPr/>
              <p:nvPr/>
            </p:nvSpPr>
            <p:spPr>
              <a:xfrm>
                <a:off x="2875788" y="3396050"/>
                <a:ext cx="299925" cy="404125"/>
              </a:xfrm>
              <a:custGeom>
                <a:avLst/>
                <a:gdLst/>
                <a:ahLst/>
                <a:cxnLst/>
                <a:rect l="l" t="t" r="r" b="b"/>
                <a:pathLst>
                  <a:path w="11997" h="16165" extrusionOk="0">
                    <a:moveTo>
                      <a:pt x="5046" y="1"/>
                    </a:moveTo>
                    <a:cubicBezTo>
                      <a:pt x="1" y="1"/>
                      <a:pt x="572" y="5387"/>
                      <a:pt x="572" y="5387"/>
                    </a:cubicBezTo>
                    <a:cubicBezTo>
                      <a:pt x="572" y="5387"/>
                      <a:pt x="380" y="10997"/>
                      <a:pt x="2466" y="13683"/>
                    </a:cubicBezTo>
                    <a:cubicBezTo>
                      <a:pt x="3737" y="15313"/>
                      <a:pt x="5127" y="16009"/>
                      <a:pt x="6134" y="16164"/>
                    </a:cubicBezTo>
                    <a:cubicBezTo>
                      <a:pt x="7153" y="16021"/>
                      <a:pt x="8556" y="15337"/>
                      <a:pt x="9863" y="13719"/>
                    </a:cubicBezTo>
                    <a:cubicBezTo>
                      <a:pt x="11997" y="11069"/>
                      <a:pt x="11913" y="5458"/>
                      <a:pt x="11913" y="5458"/>
                    </a:cubicBezTo>
                    <a:cubicBezTo>
                      <a:pt x="11913" y="5458"/>
                      <a:pt x="11946" y="11"/>
                      <a:pt x="6735" y="11"/>
                    </a:cubicBezTo>
                    <a:cubicBezTo>
                      <a:pt x="6480" y="11"/>
                      <a:pt x="6212" y="24"/>
                      <a:pt x="5931" y="52"/>
                    </a:cubicBezTo>
                    <a:cubicBezTo>
                      <a:pt x="5618" y="17"/>
                      <a:pt x="5324" y="1"/>
                      <a:pt x="5046" y="1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5"/>
              <p:cNvSpPr/>
              <p:nvPr/>
            </p:nvSpPr>
            <p:spPr>
              <a:xfrm>
                <a:off x="2897263" y="3581800"/>
                <a:ext cx="270075" cy="218675"/>
              </a:xfrm>
              <a:custGeom>
                <a:avLst/>
                <a:gdLst/>
                <a:ahLst/>
                <a:cxnLst/>
                <a:rect l="l" t="t" r="r" b="b"/>
                <a:pathLst>
                  <a:path w="10803" h="8747" extrusionOk="0">
                    <a:moveTo>
                      <a:pt x="5502" y="1"/>
                    </a:moveTo>
                    <a:cubicBezTo>
                      <a:pt x="4987" y="1"/>
                      <a:pt x="4499" y="327"/>
                      <a:pt x="4256" y="642"/>
                    </a:cubicBezTo>
                    <a:cubicBezTo>
                      <a:pt x="3359" y="1791"/>
                      <a:pt x="602" y="1841"/>
                      <a:pt x="84" y="1841"/>
                    </a:cubicBezTo>
                    <a:cubicBezTo>
                      <a:pt x="35" y="1841"/>
                      <a:pt x="6" y="1841"/>
                      <a:pt x="0" y="1841"/>
                    </a:cubicBezTo>
                    <a:cubicBezTo>
                      <a:pt x="252" y="3399"/>
                      <a:pt x="708" y="5102"/>
                      <a:pt x="1607" y="6253"/>
                    </a:cubicBezTo>
                    <a:cubicBezTo>
                      <a:pt x="2878" y="7883"/>
                      <a:pt x="4268" y="8591"/>
                      <a:pt x="5275" y="8746"/>
                    </a:cubicBezTo>
                    <a:cubicBezTo>
                      <a:pt x="6079" y="8626"/>
                      <a:pt x="7122" y="8159"/>
                      <a:pt x="8165" y="7176"/>
                    </a:cubicBezTo>
                    <a:cubicBezTo>
                      <a:pt x="9903" y="5665"/>
                      <a:pt x="10802" y="2632"/>
                      <a:pt x="10682" y="1961"/>
                    </a:cubicBezTo>
                    <a:lnTo>
                      <a:pt x="10694" y="1913"/>
                    </a:lnTo>
                    <a:lnTo>
                      <a:pt x="10694" y="1913"/>
                    </a:lnTo>
                    <a:cubicBezTo>
                      <a:pt x="10329" y="2033"/>
                      <a:pt x="9957" y="2084"/>
                      <a:pt x="9594" y="2084"/>
                    </a:cubicBezTo>
                    <a:cubicBezTo>
                      <a:pt x="8220" y="2084"/>
                      <a:pt x="6980" y="1351"/>
                      <a:pt x="6714" y="858"/>
                    </a:cubicBezTo>
                    <a:cubicBezTo>
                      <a:pt x="6372" y="223"/>
                      <a:pt x="5928" y="1"/>
                      <a:pt x="5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45"/>
              <p:cNvSpPr/>
              <p:nvPr/>
            </p:nvSpPr>
            <p:spPr>
              <a:xfrm>
                <a:off x="2859488" y="3543825"/>
                <a:ext cx="37500" cy="8400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3360" extrusionOk="0">
                    <a:moveTo>
                      <a:pt x="664" y="0"/>
                    </a:moveTo>
                    <a:cubicBezTo>
                      <a:pt x="536" y="0"/>
                      <a:pt x="420" y="31"/>
                      <a:pt x="360" y="123"/>
                    </a:cubicBezTo>
                    <a:cubicBezTo>
                      <a:pt x="169" y="399"/>
                      <a:pt x="1" y="1526"/>
                      <a:pt x="516" y="2281"/>
                    </a:cubicBezTo>
                    <a:cubicBezTo>
                      <a:pt x="780" y="2701"/>
                      <a:pt x="1104" y="3060"/>
                      <a:pt x="1499" y="3360"/>
                    </a:cubicBezTo>
                    <a:lnTo>
                      <a:pt x="1224" y="123"/>
                    </a:lnTo>
                    <a:cubicBezTo>
                      <a:pt x="1224" y="123"/>
                      <a:pt x="920" y="0"/>
                      <a:pt x="664" y="0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45"/>
              <p:cNvSpPr/>
              <p:nvPr/>
            </p:nvSpPr>
            <p:spPr>
              <a:xfrm>
                <a:off x="3164913" y="3545750"/>
                <a:ext cx="38375" cy="83575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3343" extrusionOk="0">
                    <a:moveTo>
                      <a:pt x="898" y="1"/>
                    </a:moveTo>
                    <a:cubicBezTo>
                      <a:pt x="646" y="1"/>
                      <a:pt x="348" y="118"/>
                      <a:pt x="348" y="118"/>
                    </a:cubicBezTo>
                    <a:lnTo>
                      <a:pt x="0" y="3343"/>
                    </a:lnTo>
                    <a:cubicBezTo>
                      <a:pt x="396" y="3043"/>
                      <a:pt x="732" y="2683"/>
                      <a:pt x="995" y="2276"/>
                    </a:cubicBezTo>
                    <a:cubicBezTo>
                      <a:pt x="1535" y="1521"/>
                      <a:pt x="1391" y="394"/>
                      <a:pt x="1199" y="118"/>
                    </a:cubicBezTo>
                    <a:cubicBezTo>
                      <a:pt x="1139" y="30"/>
                      <a:pt x="1025" y="1"/>
                      <a:pt x="898" y="1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45"/>
              <p:cNvSpPr/>
              <p:nvPr/>
            </p:nvSpPr>
            <p:spPr>
              <a:xfrm>
                <a:off x="2853213" y="3353675"/>
                <a:ext cx="341100" cy="193225"/>
              </a:xfrm>
              <a:custGeom>
                <a:avLst/>
                <a:gdLst/>
                <a:ahLst/>
                <a:cxnLst/>
                <a:rect l="l" t="t" r="r" b="b"/>
                <a:pathLst>
                  <a:path w="13644" h="7729" extrusionOk="0">
                    <a:moveTo>
                      <a:pt x="8394" y="0"/>
                    </a:moveTo>
                    <a:cubicBezTo>
                      <a:pt x="7692" y="0"/>
                      <a:pt x="6990" y="116"/>
                      <a:pt x="6330" y="356"/>
                    </a:cubicBezTo>
                    <a:cubicBezTo>
                      <a:pt x="5922" y="512"/>
                      <a:pt x="5515" y="704"/>
                      <a:pt x="5083" y="788"/>
                    </a:cubicBezTo>
                    <a:cubicBezTo>
                      <a:pt x="4919" y="813"/>
                      <a:pt x="4753" y="822"/>
                      <a:pt x="4586" y="822"/>
                    </a:cubicBezTo>
                    <a:cubicBezTo>
                      <a:pt x="4266" y="822"/>
                      <a:pt x="3943" y="790"/>
                      <a:pt x="3624" y="790"/>
                    </a:cubicBezTo>
                    <a:cubicBezTo>
                      <a:pt x="3490" y="790"/>
                      <a:pt x="3357" y="796"/>
                      <a:pt x="3225" y="811"/>
                    </a:cubicBezTo>
                    <a:cubicBezTo>
                      <a:pt x="2410" y="907"/>
                      <a:pt x="1690" y="1375"/>
                      <a:pt x="1103" y="1938"/>
                    </a:cubicBezTo>
                    <a:cubicBezTo>
                      <a:pt x="635" y="2382"/>
                      <a:pt x="204" y="2910"/>
                      <a:pt x="72" y="3533"/>
                    </a:cubicBezTo>
                    <a:cubicBezTo>
                      <a:pt x="0" y="3941"/>
                      <a:pt x="0" y="4348"/>
                      <a:pt x="96" y="4756"/>
                    </a:cubicBezTo>
                    <a:cubicBezTo>
                      <a:pt x="220" y="5391"/>
                      <a:pt x="896" y="7099"/>
                      <a:pt x="1497" y="7099"/>
                    </a:cubicBezTo>
                    <a:cubicBezTo>
                      <a:pt x="1713" y="7099"/>
                      <a:pt x="1918" y="6880"/>
                      <a:pt x="2086" y="6314"/>
                    </a:cubicBezTo>
                    <a:cubicBezTo>
                      <a:pt x="2218" y="5895"/>
                      <a:pt x="2194" y="5439"/>
                      <a:pt x="2302" y="5020"/>
                    </a:cubicBezTo>
                    <a:cubicBezTo>
                      <a:pt x="2530" y="4156"/>
                      <a:pt x="3237" y="3509"/>
                      <a:pt x="4112" y="3353"/>
                    </a:cubicBezTo>
                    <a:cubicBezTo>
                      <a:pt x="4166" y="3342"/>
                      <a:pt x="4222" y="3336"/>
                      <a:pt x="4279" y="3336"/>
                    </a:cubicBezTo>
                    <a:cubicBezTo>
                      <a:pt x="4348" y="3336"/>
                      <a:pt x="4418" y="3345"/>
                      <a:pt x="4484" y="3365"/>
                    </a:cubicBezTo>
                    <a:cubicBezTo>
                      <a:pt x="4640" y="3437"/>
                      <a:pt x="4771" y="3545"/>
                      <a:pt x="4891" y="3665"/>
                    </a:cubicBezTo>
                    <a:cubicBezTo>
                      <a:pt x="5252" y="3979"/>
                      <a:pt x="5720" y="4088"/>
                      <a:pt x="6212" y="4088"/>
                    </a:cubicBezTo>
                    <a:cubicBezTo>
                      <a:pt x="6603" y="4088"/>
                      <a:pt x="7008" y="4019"/>
                      <a:pt x="7385" y="3929"/>
                    </a:cubicBezTo>
                    <a:cubicBezTo>
                      <a:pt x="7946" y="3792"/>
                      <a:pt x="8539" y="3624"/>
                      <a:pt x="9111" y="3624"/>
                    </a:cubicBezTo>
                    <a:cubicBezTo>
                      <a:pt x="9394" y="3624"/>
                      <a:pt x="9672" y="3665"/>
                      <a:pt x="9939" y="3773"/>
                    </a:cubicBezTo>
                    <a:cubicBezTo>
                      <a:pt x="10718" y="4084"/>
                      <a:pt x="11185" y="4876"/>
                      <a:pt x="11533" y="5631"/>
                    </a:cubicBezTo>
                    <a:cubicBezTo>
                      <a:pt x="11869" y="6386"/>
                      <a:pt x="12180" y="7213"/>
                      <a:pt x="12840" y="7729"/>
                    </a:cubicBezTo>
                    <a:cubicBezTo>
                      <a:pt x="13643" y="6698"/>
                      <a:pt x="13643" y="5295"/>
                      <a:pt x="13607" y="4000"/>
                    </a:cubicBezTo>
                    <a:cubicBezTo>
                      <a:pt x="13583" y="3521"/>
                      <a:pt x="13571" y="3017"/>
                      <a:pt x="13379" y="2574"/>
                    </a:cubicBezTo>
                    <a:cubicBezTo>
                      <a:pt x="13211" y="2238"/>
                      <a:pt x="12984" y="1926"/>
                      <a:pt x="12696" y="1675"/>
                    </a:cubicBezTo>
                    <a:cubicBezTo>
                      <a:pt x="11559" y="587"/>
                      <a:pt x="9974" y="0"/>
                      <a:pt x="83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45"/>
              <p:cNvSpPr/>
              <p:nvPr/>
            </p:nvSpPr>
            <p:spPr>
              <a:xfrm>
                <a:off x="2982088" y="3542375"/>
                <a:ext cx="15300" cy="3122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49" extrusionOk="0">
                    <a:moveTo>
                      <a:pt x="337" y="1"/>
                    </a:moveTo>
                    <a:cubicBezTo>
                      <a:pt x="174" y="1"/>
                      <a:pt x="36" y="272"/>
                      <a:pt x="24" y="613"/>
                    </a:cubicBezTo>
                    <a:cubicBezTo>
                      <a:pt x="0" y="960"/>
                      <a:pt x="108" y="1248"/>
                      <a:pt x="264" y="1248"/>
                    </a:cubicBezTo>
                    <a:cubicBezTo>
                      <a:pt x="267" y="1248"/>
                      <a:pt x="271" y="1248"/>
                      <a:pt x="274" y="1248"/>
                    </a:cubicBezTo>
                    <a:cubicBezTo>
                      <a:pt x="438" y="1248"/>
                      <a:pt x="576" y="977"/>
                      <a:pt x="588" y="649"/>
                    </a:cubicBezTo>
                    <a:cubicBezTo>
                      <a:pt x="612" y="301"/>
                      <a:pt x="504" y="13"/>
                      <a:pt x="348" y="1"/>
                    </a:cubicBezTo>
                    <a:cubicBezTo>
                      <a:pt x="344" y="1"/>
                      <a:pt x="341" y="1"/>
                      <a:pt x="337" y="1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45"/>
              <p:cNvSpPr/>
              <p:nvPr/>
            </p:nvSpPr>
            <p:spPr>
              <a:xfrm>
                <a:off x="2921538" y="3486200"/>
                <a:ext cx="94300" cy="37325"/>
              </a:xfrm>
              <a:custGeom>
                <a:avLst/>
                <a:gdLst/>
                <a:ahLst/>
                <a:cxnLst/>
                <a:rect l="l" t="t" r="r" b="b"/>
                <a:pathLst>
                  <a:path w="3772" h="1493" extrusionOk="0">
                    <a:moveTo>
                      <a:pt x="1939" y="0"/>
                    </a:moveTo>
                    <a:cubicBezTo>
                      <a:pt x="1615" y="0"/>
                      <a:pt x="1280" y="95"/>
                      <a:pt x="983" y="366"/>
                    </a:cubicBezTo>
                    <a:cubicBezTo>
                      <a:pt x="0" y="1265"/>
                      <a:pt x="588" y="1493"/>
                      <a:pt x="756" y="1493"/>
                    </a:cubicBezTo>
                    <a:cubicBezTo>
                      <a:pt x="882" y="1484"/>
                      <a:pt x="1912" y="965"/>
                      <a:pt x="2623" y="965"/>
                    </a:cubicBezTo>
                    <a:cubicBezTo>
                      <a:pt x="2857" y="965"/>
                      <a:pt x="3056" y="1021"/>
                      <a:pt x="3177" y="1169"/>
                    </a:cubicBezTo>
                    <a:cubicBezTo>
                      <a:pt x="3177" y="1169"/>
                      <a:pt x="3196" y="1171"/>
                      <a:pt x="3224" y="1171"/>
                    </a:cubicBezTo>
                    <a:cubicBezTo>
                      <a:pt x="3367" y="1171"/>
                      <a:pt x="3772" y="1121"/>
                      <a:pt x="3381" y="510"/>
                    </a:cubicBezTo>
                    <a:cubicBezTo>
                      <a:pt x="3381" y="510"/>
                      <a:pt x="2690" y="0"/>
                      <a:pt x="1939" y="0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45"/>
              <p:cNvSpPr/>
              <p:nvPr/>
            </p:nvSpPr>
            <p:spPr>
              <a:xfrm>
                <a:off x="3068988" y="3543900"/>
                <a:ext cx="14725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1248" extrusionOk="0">
                    <a:moveTo>
                      <a:pt x="277" y="0"/>
                    </a:moveTo>
                    <a:cubicBezTo>
                      <a:pt x="121" y="0"/>
                      <a:pt x="1" y="288"/>
                      <a:pt x="13" y="635"/>
                    </a:cubicBezTo>
                    <a:cubicBezTo>
                      <a:pt x="25" y="976"/>
                      <a:pt x="151" y="1247"/>
                      <a:pt x="303" y="1247"/>
                    </a:cubicBezTo>
                    <a:cubicBezTo>
                      <a:pt x="306" y="1247"/>
                      <a:pt x="309" y="1247"/>
                      <a:pt x="313" y="1247"/>
                    </a:cubicBezTo>
                    <a:cubicBezTo>
                      <a:pt x="468" y="1247"/>
                      <a:pt x="588" y="959"/>
                      <a:pt x="576" y="623"/>
                    </a:cubicBezTo>
                    <a:cubicBezTo>
                      <a:pt x="576" y="276"/>
                      <a:pt x="432" y="0"/>
                      <a:pt x="277" y="0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45"/>
              <p:cNvSpPr/>
              <p:nvPr/>
            </p:nvSpPr>
            <p:spPr>
              <a:xfrm>
                <a:off x="3051038" y="3488325"/>
                <a:ext cx="9437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1529" extrusionOk="0">
                    <a:moveTo>
                      <a:pt x="1849" y="0"/>
                    </a:moveTo>
                    <a:cubicBezTo>
                      <a:pt x="1121" y="0"/>
                      <a:pt x="455" y="461"/>
                      <a:pt x="455" y="461"/>
                    </a:cubicBezTo>
                    <a:cubicBezTo>
                      <a:pt x="0" y="1095"/>
                      <a:pt x="479" y="1133"/>
                      <a:pt x="606" y="1133"/>
                    </a:cubicBezTo>
                    <a:cubicBezTo>
                      <a:pt x="623" y="1133"/>
                      <a:pt x="634" y="1132"/>
                      <a:pt x="635" y="1132"/>
                    </a:cubicBezTo>
                    <a:cubicBezTo>
                      <a:pt x="752" y="996"/>
                      <a:pt x="935" y="943"/>
                      <a:pt x="1149" y="943"/>
                    </a:cubicBezTo>
                    <a:cubicBezTo>
                      <a:pt x="1860" y="943"/>
                      <a:pt x="2913" y="1519"/>
                      <a:pt x="3033" y="1528"/>
                    </a:cubicBezTo>
                    <a:cubicBezTo>
                      <a:pt x="3037" y="1528"/>
                      <a:pt x="3042" y="1528"/>
                      <a:pt x="3047" y="1528"/>
                    </a:cubicBezTo>
                    <a:cubicBezTo>
                      <a:pt x="3232" y="1528"/>
                      <a:pt x="3774" y="1311"/>
                      <a:pt x="2853" y="401"/>
                    </a:cubicBezTo>
                    <a:cubicBezTo>
                      <a:pt x="2546" y="102"/>
                      <a:pt x="2191" y="0"/>
                      <a:pt x="1849" y="0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45"/>
              <p:cNvSpPr/>
              <p:nvPr/>
            </p:nvSpPr>
            <p:spPr>
              <a:xfrm>
                <a:off x="2027838" y="3971875"/>
                <a:ext cx="723475" cy="1225475"/>
              </a:xfrm>
              <a:custGeom>
                <a:avLst/>
                <a:gdLst/>
                <a:ahLst/>
                <a:cxnLst/>
                <a:rect l="l" t="t" r="r" b="b"/>
                <a:pathLst>
                  <a:path w="28939" h="49019" extrusionOk="0">
                    <a:moveTo>
                      <a:pt x="20799" y="1"/>
                    </a:moveTo>
                    <a:cubicBezTo>
                      <a:pt x="20799" y="1"/>
                      <a:pt x="7311" y="8920"/>
                      <a:pt x="1605" y="37573"/>
                    </a:cubicBezTo>
                    <a:cubicBezTo>
                      <a:pt x="0" y="45647"/>
                      <a:pt x="11640" y="49018"/>
                      <a:pt x="23240" y="49018"/>
                    </a:cubicBezTo>
                    <a:cubicBezTo>
                      <a:pt x="25161" y="49018"/>
                      <a:pt x="27080" y="48926"/>
                      <a:pt x="28939" y="48747"/>
                    </a:cubicBezTo>
                    <a:lnTo>
                      <a:pt x="207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45"/>
              <p:cNvSpPr/>
              <p:nvPr/>
            </p:nvSpPr>
            <p:spPr>
              <a:xfrm>
                <a:off x="2027838" y="4664525"/>
                <a:ext cx="723475" cy="532825"/>
              </a:xfrm>
              <a:custGeom>
                <a:avLst/>
                <a:gdLst/>
                <a:ahLst/>
                <a:cxnLst/>
                <a:rect l="l" t="t" r="r" b="b"/>
                <a:pathLst>
                  <a:path w="28939" h="21313" extrusionOk="0">
                    <a:moveTo>
                      <a:pt x="4074" y="1"/>
                    </a:moveTo>
                    <a:cubicBezTo>
                      <a:pt x="3079" y="3250"/>
                      <a:pt x="2264" y="6535"/>
                      <a:pt x="1605" y="9867"/>
                    </a:cubicBezTo>
                    <a:cubicBezTo>
                      <a:pt x="0" y="17941"/>
                      <a:pt x="11640" y="21312"/>
                      <a:pt x="23240" y="21312"/>
                    </a:cubicBezTo>
                    <a:cubicBezTo>
                      <a:pt x="25161" y="21312"/>
                      <a:pt x="27080" y="21220"/>
                      <a:pt x="28939" y="21041"/>
                    </a:cubicBezTo>
                    <a:lnTo>
                      <a:pt x="25750" y="1943"/>
                    </a:lnTo>
                    <a:lnTo>
                      <a:pt x="23256" y="1391"/>
                    </a:lnTo>
                    <a:lnTo>
                      <a:pt x="4074" y="1"/>
                    </a:lnTo>
                    <a:close/>
                  </a:path>
                </a:pathLst>
              </a:custGeom>
              <a:solidFill>
                <a:srgbClr val="FB9E81"/>
              </a:solidFill>
              <a:ln w="9525" cap="flat" cmpd="sng">
                <a:solidFill>
                  <a:srgbClr val="FB9E8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45"/>
              <p:cNvSpPr/>
              <p:nvPr/>
            </p:nvSpPr>
            <p:spPr>
              <a:xfrm>
                <a:off x="2599938" y="4454100"/>
                <a:ext cx="42575" cy="2251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9006" extrusionOk="0">
                    <a:moveTo>
                      <a:pt x="1481" y="1"/>
                    </a:moveTo>
                    <a:cubicBezTo>
                      <a:pt x="1382" y="1"/>
                      <a:pt x="1307" y="92"/>
                      <a:pt x="1307" y="193"/>
                    </a:cubicBezTo>
                    <a:cubicBezTo>
                      <a:pt x="1307" y="253"/>
                      <a:pt x="1199" y="5433"/>
                      <a:pt x="37" y="8741"/>
                    </a:cubicBezTo>
                    <a:cubicBezTo>
                      <a:pt x="1" y="8837"/>
                      <a:pt x="49" y="8957"/>
                      <a:pt x="156" y="8993"/>
                    </a:cubicBezTo>
                    <a:cubicBezTo>
                      <a:pt x="180" y="9005"/>
                      <a:pt x="204" y="9005"/>
                      <a:pt x="228" y="9005"/>
                    </a:cubicBezTo>
                    <a:cubicBezTo>
                      <a:pt x="312" y="9005"/>
                      <a:pt x="384" y="8945"/>
                      <a:pt x="408" y="8861"/>
                    </a:cubicBezTo>
                    <a:cubicBezTo>
                      <a:pt x="1595" y="5492"/>
                      <a:pt x="1703" y="253"/>
                      <a:pt x="1703" y="205"/>
                    </a:cubicBezTo>
                    <a:cubicBezTo>
                      <a:pt x="1703" y="86"/>
                      <a:pt x="1619" y="2"/>
                      <a:pt x="1499" y="2"/>
                    </a:cubicBezTo>
                    <a:cubicBezTo>
                      <a:pt x="1493" y="1"/>
                      <a:pt x="1487" y="1"/>
                      <a:pt x="14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45"/>
              <p:cNvSpPr/>
              <p:nvPr/>
            </p:nvSpPr>
            <p:spPr>
              <a:xfrm>
                <a:off x="3274313" y="3983875"/>
                <a:ext cx="738050" cy="1202525"/>
              </a:xfrm>
              <a:custGeom>
                <a:avLst/>
                <a:gdLst/>
                <a:ahLst/>
                <a:cxnLst/>
                <a:rect l="l" t="t" r="r" b="b"/>
                <a:pathLst>
                  <a:path w="29522" h="48101" extrusionOk="0">
                    <a:moveTo>
                      <a:pt x="9615" y="0"/>
                    </a:moveTo>
                    <a:lnTo>
                      <a:pt x="0" y="42620"/>
                    </a:lnTo>
                    <a:cubicBezTo>
                      <a:pt x="6783" y="46454"/>
                      <a:pt x="12927" y="48100"/>
                      <a:pt x="17776" y="48100"/>
                    </a:cubicBezTo>
                    <a:cubicBezTo>
                      <a:pt x="25147" y="48100"/>
                      <a:pt x="29521" y="44293"/>
                      <a:pt x="28581" y="38580"/>
                    </a:cubicBezTo>
                    <a:cubicBezTo>
                      <a:pt x="23845" y="9747"/>
                      <a:pt x="9615" y="0"/>
                      <a:pt x="96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45"/>
              <p:cNvSpPr/>
              <p:nvPr/>
            </p:nvSpPr>
            <p:spPr>
              <a:xfrm>
                <a:off x="3638163" y="4762550"/>
                <a:ext cx="373650" cy="446900"/>
              </a:xfrm>
              <a:custGeom>
                <a:avLst/>
                <a:gdLst/>
                <a:ahLst/>
                <a:cxnLst/>
                <a:rect l="l" t="t" r="r" b="b"/>
                <a:pathLst>
                  <a:path w="14946" h="17876" extrusionOk="0">
                    <a:moveTo>
                      <a:pt x="0" y="0"/>
                    </a:moveTo>
                    <a:lnTo>
                      <a:pt x="1331" y="17479"/>
                    </a:lnTo>
                    <a:lnTo>
                      <a:pt x="1343" y="17803"/>
                    </a:lnTo>
                    <a:cubicBezTo>
                      <a:pt x="1885" y="17852"/>
                      <a:pt x="2415" y="17876"/>
                      <a:pt x="2932" y="17876"/>
                    </a:cubicBezTo>
                    <a:cubicBezTo>
                      <a:pt x="10276" y="17876"/>
                      <a:pt x="14945" y="13082"/>
                      <a:pt x="14027" y="7493"/>
                    </a:cubicBezTo>
                    <a:cubicBezTo>
                      <a:pt x="13511" y="4400"/>
                      <a:pt x="13368" y="2853"/>
                      <a:pt x="12660" y="15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45"/>
              <p:cNvSpPr/>
              <p:nvPr/>
            </p:nvSpPr>
            <p:spPr>
              <a:xfrm>
                <a:off x="3638163" y="4762550"/>
                <a:ext cx="373650" cy="446900"/>
              </a:xfrm>
              <a:custGeom>
                <a:avLst/>
                <a:gdLst/>
                <a:ahLst/>
                <a:cxnLst/>
                <a:rect l="l" t="t" r="r" b="b"/>
                <a:pathLst>
                  <a:path w="14946" h="17876" extrusionOk="0">
                    <a:moveTo>
                      <a:pt x="0" y="0"/>
                    </a:moveTo>
                    <a:lnTo>
                      <a:pt x="1331" y="17479"/>
                    </a:lnTo>
                    <a:lnTo>
                      <a:pt x="1343" y="17803"/>
                    </a:lnTo>
                    <a:cubicBezTo>
                      <a:pt x="1885" y="17852"/>
                      <a:pt x="2415" y="17876"/>
                      <a:pt x="2932" y="17876"/>
                    </a:cubicBezTo>
                    <a:cubicBezTo>
                      <a:pt x="10276" y="17876"/>
                      <a:pt x="14945" y="13082"/>
                      <a:pt x="14027" y="7493"/>
                    </a:cubicBezTo>
                    <a:cubicBezTo>
                      <a:pt x="13511" y="4400"/>
                      <a:pt x="13368" y="2853"/>
                      <a:pt x="12660" y="15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45"/>
              <p:cNvSpPr/>
              <p:nvPr/>
            </p:nvSpPr>
            <p:spPr>
              <a:xfrm>
                <a:off x="3198163" y="4702600"/>
                <a:ext cx="472750" cy="494875"/>
              </a:xfrm>
              <a:custGeom>
                <a:avLst/>
                <a:gdLst/>
                <a:ahLst/>
                <a:cxnLst/>
                <a:rect l="l" t="t" r="r" b="b"/>
                <a:pathLst>
                  <a:path w="18910" h="19795" extrusionOk="0">
                    <a:moveTo>
                      <a:pt x="6139" y="0"/>
                    </a:moveTo>
                    <a:lnTo>
                      <a:pt x="1" y="12217"/>
                    </a:lnTo>
                    <a:cubicBezTo>
                      <a:pt x="5326" y="16022"/>
                      <a:pt x="18130" y="19794"/>
                      <a:pt x="18874" y="19794"/>
                    </a:cubicBezTo>
                    <a:cubicBezTo>
                      <a:pt x="18898" y="19794"/>
                      <a:pt x="18910" y="19790"/>
                      <a:pt x="18907" y="19782"/>
                    </a:cubicBezTo>
                    <a:lnTo>
                      <a:pt x="17756" y="2362"/>
                    </a:lnTo>
                    <a:cubicBezTo>
                      <a:pt x="17756" y="2362"/>
                      <a:pt x="13224" y="2338"/>
                      <a:pt x="13117" y="2290"/>
                    </a:cubicBezTo>
                    <a:cubicBezTo>
                      <a:pt x="10851" y="1367"/>
                      <a:pt x="8513" y="600"/>
                      <a:pt x="6139" y="0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45"/>
              <p:cNvSpPr/>
              <p:nvPr/>
            </p:nvSpPr>
            <p:spPr>
              <a:xfrm>
                <a:off x="3526063" y="4759850"/>
                <a:ext cx="4460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7840" h="2962" extrusionOk="0">
                    <a:moveTo>
                      <a:pt x="1" y="0"/>
                    </a:moveTo>
                    <a:lnTo>
                      <a:pt x="1271" y="1007"/>
                    </a:lnTo>
                    <a:lnTo>
                      <a:pt x="17840" y="2961"/>
                    </a:lnTo>
                    <a:lnTo>
                      <a:pt x="17156" y="1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08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45"/>
              <p:cNvSpPr/>
              <p:nvPr/>
            </p:nvSpPr>
            <p:spPr>
              <a:xfrm>
                <a:off x="3457438" y="4618075"/>
                <a:ext cx="534100" cy="146275"/>
              </a:xfrm>
              <a:custGeom>
                <a:avLst/>
                <a:gdLst/>
                <a:ahLst/>
                <a:cxnLst/>
                <a:rect l="l" t="t" r="r" b="b"/>
                <a:pathLst>
                  <a:path w="21364" h="5851" extrusionOk="0">
                    <a:moveTo>
                      <a:pt x="19973" y="0"/>
                    </a:moveTo>
                    <a:lnTo>
                      <a:pt x="0" y="1691"/>
                    </a:lnTo>
                    <a:lnTo>
                      <a:pt x="1139" y="4292"/>
                    </a:lnTo>
                    <a:lnTo>
                      <a:pt x="2758" y="5803"/>
                    </a:lnTo>
                    <a:lnTo>
                      <a:pt x="21364" y="5851"/>
                    </a:lnTo>
                    <a:lnTo>
                      <a:pt x="21364" y="5851"/>
                    </a:lnTo>
                    <a:lnTo>
                      <a:pt x="199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45"/>
              <p:cNvSpPr/>
              <p:nvPr/>
            </p:nvSpPr>
            <p:spPr>
              <a:xfrm>
                <a:off x="2067038" y="4586600"/>
                <a:ext cx="537425" cy="163375"/>
              </a:xfrm>
              <a:custGeom>
                <a:avLst/>
                <a:gdLst/>
                <a:ahLst/>
                <a:cxnLst/>
                <a:rect l="l" t="t" r="r" b="b"/>
                <a:pathLst>
                  <a:path w="21497" h="6535" extrusionOk="0">
                    <a:moveTo>
                      <a:pt x="1583" y="1"/>
                    </a:moveTo>
                    <a:lnTo>
                      <a:pt x="1" y="5803"/>
                    </a:lnTo>
                    <a:lnTo>
                      <a:pt x="18080" y="6534"/>
                    </a:lnTo>
                    <a:lnTo>
                      <a:pt x="20274" y="4940"/>
                    </a:lnTo>
                    <a:lnTo>
                      <a:pt x="21496" y="2362"/>
                    </a:lnTo>
                    <a:lnTo>
                      <a:pt x="15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5"/>
              <p:cNvSpPr/>
              <p:nvPr/>
            </p:nvSpPr>
            <p:spPr>
              <a:xfrm>
                <a:off x="3370813" y="4454400"/>
                <a:ext cx="141500" cy="290475"/>
              </a:xfrm>
              <a:custGeom>
                <a:avLst/>
                <a:gdLst/>
                <a:ahLst/>
                <a:cxnLst/>
                <a:rect l="l" t="t" r="r" b="b"/>
                <a:pathLst>
                  <a:path w="5660" h="11619" extrusionOk="0">
                    <a:moveTo>
                      <a:pt x="651" y="1"/>
                    </a:moveTo>
                    <a:cubicBezTo>
                      <a:pt x="552" y="1"/>
                      <a:pt x="467" y="81"/>
                      <a:pt x="456" y="193"/>
                    </a:cubicBezTo>
                    <a:cubicBezTo>
                      <a:pt x="456" y="253"/>
                      <a:pt x="0" y="7483"/>
                      <a:pt x="5311" y="11583"/>
                    </a:cubicBezTo>
                    <a:cubicBezTo>
                      <a:pt x="5347" y="11607"/>
                      <a:pt x="5395" y="11619"/>
                      <a:pt x="5431" y="11619"/>
                    </a:cubicBezTo>
                    <a:cubicBezTo>
                      <a:pt x="5503" y="11619"/>
                      <a:pt x="5551" y="11595"/>
                      <a:pt x="5599" y="11547"/>
                    </a:cubicBezTo>
                    <a:cubicBezTo>
                      <a:pt x="5659" y="11463"/>
                      <a:pt x="5647" y="11331"/>
                      <a:pt x="5563" y="11271"/>
                    </a:cubicBezTo>
                    <a:cubicBezTo>
                      <a:pt x="420" y="7315"/>
                      <a:pt x="864" y="289"/>
                      <a:pt x="864" y="217"/>
                    </a:cubicBezTo>
                    <a:cubicBezTo>
                      <a:pt x="864" y="110"/>
                      <a:pt x="780" y="14"/>
                      <a:pt x="672" y="2"/>
                    </a:cubicBezTo>
                    <a:cubicBezTo>
                      <a:pt x="665" y="1"/>
                      <a:pt x="658" y="1"/>
                      <a:pt x="6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45"/>
              <p:cNvSpPr/>
              <p:nvPr/>
            </p:nvSpPr>
            <p:spPr>
              <a:xfrm>
                <a:off x="2464463" y="4612450"/>
                <a:ext cx="452900" cy="223375"/>
              </a:xfrm>
              <a:custGeom>
                <a:avLst/>
                <a:gdLst/>
                <a:ahLst/>
                <a:cxnLst/>
                <a:rect l="l" t="t" r="r" b="b"/>
                <a:pathLst>
                  <a:path w="18116" h="8935" extrusionOk="0">
                    <a:moveTo>
                      <a:pt x="9132" y="0"/>
                    </a:moveTo>
                    <a:cubicBezTo>
                      <a:pt x="7961" y="0"/>
                      <a:pt x="6821" y="115"/>
                      <a:pt x="6055" y="453"/>
                    </a:cubicBezTo>
                    <a:cubicBezTo>
                      <a:pt x="3909" y="1400"/>
                      <a:pt x="1" y="7479"/>
                      <a:pt x="1" y="7479"/>
                    </a:cubicBezTo>
                    <a:cubicBezTo>
                      <a:pt x="1" y="7479"/>
                      <a:pt x="1129" y="7354"/>
                      <a:pt x="2748" y="7354"/>
                    </a:cubicBezTo>
                    <a:cubicBezTo>
                      <a:pt x="4058" y="7354"/>
                      <a:pt x="5688" y="7436"/>
                      <a:pt x="7302" y="7730"/>
                    </a:cubicBezTo>
                    <a:cubicBezTo>
                      <a:pt x="12327" y="8645"/>
                      <a:pt x="15295" y="8935"/>
                      <a:pt x="16815" y="8935"/>
                    </a:cubicBezTo>
                    <a:cubicBezTo>
                      <a:pt x="17685" y="8935"/>
                      <a:pt x="18081" y="8840"/>
                      <a:pt x="18116" y="8713"/>
                    </a:cubicBezTo>
                    <a:cubicBezTo>
                      <a:pt x="18116" y="8713"/>
                      <a:pt x="14591" y="813"/>
                      <a:pt x="13740" y="489"/>
                    </a:cubicBezTo>
                    <a:cubicBezTo>
                      <a:pt x="13447" y="374"/>
                      <a:pt x="11240" y="0"/>
                      <a:pt x="91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45"/>
              <p:cNvSpPr/>
              <p:nvPr/>
            </p:nvSpPr>
            <p:spPr>
              <a:xfrm>
                <a:off x="3229938" y="4609800"/>
                <a:ext cx="28217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11287" h="4987" extrusionOk="0">
                    <a:moveTo>
                      <a:pt x="7152" y="1"/>
                    </a:moveTo>
                    <a:cubicBezTo>
                      <a:pt x="5694" y="1"/>
                      <a:pt x="4401" y="260"/>
                      <a:pt x="4401" y="260"/>
                    </a:cubicBezTo>
                    <a:cubicBezTo>
                      <a:pt x="4401" y="260"/>
                      <a:pt x="1703" y="2765"/>
                      <a:pt x="61" y="2933"/>
                    </a:cubicBezTo>
                    <a:cubicBezTo>
                      <a:pt x="1" y="2945"/>
                      <a:pt x="3765" y="3281"/>
                      <a:pt x="4688" y="3544"/>
                    </a:cubicBezTo>
                    <a:cubicBezTo>
                      <a:pt x="5156" y="3688"/>
                      <a:pt x="9328" y="4839"/>
                      <a:pt x="9328" y="4839"/>
                    </a:cubicBezTo>
                    <a:cubicBezTo>
                      <a:pt x="9328" y="4839"/>
                      <a:pt x="9578" y="4987"/>
                      <a:pt x="9895" y="4987"/>
                    </a:cubicBezTo>
                    <a:cubicBezTo>
                      <a:pt x="10412" y="4987"/>
                      <a:pt x="11109" y="4595"/>
                      <a:pt x="11198" y="2537"/>
                    </a:cubicBezTo>
                    <a:cubicBezTo>
                      <a:pt x="11287" y="451"/>
                      <a:pt x="9076" y="1"/>
                      <a:pt x="7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45"/>
              <p:cNvSpPr/>
              <p:nvPr/>
            </p:nvSpPr>
            <p:spPr>
              <a:xfrm>
                <a:off x="3339038" y="4498200"/>
                <a:ext cx="158575" cy="162125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6485" extrusionOk="0">
                    <a:moveTo>
                      <a:pt x="4929" y="0"/>
                    </a:moveTo>
                    <a:cubicBezTo>
                      <a:pt x="3606" y="0"/>
                      <a:pt x="1" y="4819"/>
                      <a:pt x="1" y="4819"/>
                    </a:cubicBezTo>
                    <a:cubicBezTo>
                      <a:pt x="1" y="4819"/>
                      <a:pt x="187" y="6485"/>
                      <a:pt x="1020" y="6485"/>
                    </a:cubicBezTo>
                    <a:cubicBezTo>
                      <a:pt x="1059" y="6485"/>
                      <a:pt x="1098" y="6481"/>
                      <a:pt x="1140" y="6474"/>
                    </a:cubicBezTo>
                    <a:cubicBezTo>
                      <a:pt x="2087" y="6306"/>
                      <a:pt x="6343" y="312"/>
                      <a:pt x="5036" y="12"/>
                    </a:cubicBezTo>
                    <a:cubicBezTo>
                      <a:pt x="5002" y="4"/>
                      <a:pt x="4967" y="0"/>
                      <a:pt x="49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45"/>
              <p:cNvSpPr/>
              <p:nvPr/>
            </p:nvSpPr>
            <p:spPr>
              <a:xfrm>
                <a:off x="3404088" y="4492275"/>
                <a:ext cx="169950" cy="161800"/>
              </a:xfrm>
              <a:custGeom>
                <a:avLst/>
                <a:gdLst/>
                <a:ahLst/>
                <a:cxnLst/>
                <a:rect l="l" t="t" r="r" b="b"/>
                <a:pathLst>
                  <a:path w="6798" h="6472" extrusionOk="0">
                    <a:moveTo>
                      <a:pt x="5093" y="0"/>
                    </a:moveTo>
                    <a:cubicBezTo>
                      <a:pt x="4082" y="0"/>
                      <a:pt x="0" y="5008"/>
                      <a:pt x="0" y="5008"/>
                    </a:cubicBezTo>
                    <a:cubicBezTo>
                      <a:pt x="0" y="5008"/>
                      <a:pt x="618" y="6471"/>
                      <a:pt x="1482" y="6471"/>
                    </a:cubicBezTo>
                    <a:cubicBezTo>
                      <a:pt x="1527" y="6471"/>
                      <a:pt x="1573" y="6467"/>
                      <a:pt x="1619" y="6459"/>
                    </a:cubicBezTo>
                    <a:cubicBezTo>
                      <a:pt x="2554" y="6291"/>
                      <a:pt x="6798" y="812"/>
                      <a:pt x="5191" y="21"/>
                    </a:cubicBezTo>
                    <a:cubicBezTo>
                      <a:pt x="5163" y="7"/>
                      <a:pt x="5130" y="0"/>
                      <a:pt x="50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45"/>
              <p:cNvSpPr/>
              <p:nvPr/>
            </p:nvSpPr>
            <p:spPr>
              <a:xfrm>
                <a:off x="3393288" y="4552625"/>
                <a:ext cx="2239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57" h="6959" extrusionOk="0">
                    <a:moveTo>
                      <a:pt x="7155" y="1"/>
                    </a:moveTo>
                    <a:cubicBezTo>
                      <a:pt x="5780" y="1"/>
                      <a:pt x="1" y="6119"/>
                      <a:pt x="1" y="6119"/>
                    </a:cubicBezTo>
                    <a:cubicBezTo>
                      <a:pt x="1" y="6119"/>
                      <a:pt x="1490" y="6958"/>
                      <a:pt x="2438" y="6958"/>
                    </a:cubicBezTo>
                    <a:cubicBezTo>
                      <a:pt x="2445" y="6958"/>
                      <a:pt x="2452" y="6958"/>
                      <a:pt x="2458" y="6958"/>
                    </a:cubicBezTo>
                    <a:cubicBezTo>
                      <a:pt x="3405" y="6946"/>
                      <a:pt x="8956" y="568"/>
                      <a:pt x="7266" y="17"/>
                    </a:cubicBezTo>
                    <a:cubicBezTo>
                      <a:pt x="7233" y="6"/>
                      <a:pt x="7196" y="1"/>
                      <a:pt x="71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45"/>
              <p:cNvSpPr/>
              <p:nvPr/>
            </p:nvSpPr>
            <p:spPr>
              <a:xfrm>
                <a:off x="3451138" y="4619175"/>
                <a:ext cx="154375" cy="131075"/>
              </a:xfrm>
              <a:custGeom>
                <a:avLst/>
                <a:gdLst/>
                <a:ahLst/>
                <a:cxnLst/>
                <a:rect l="l" t="t" r="r" b="b"/>
                <a:pathLst>
                  <a:path w="6175" h="5243" extrusionOk="0">
                    <a:moveTo>
                      <a:pt x="5214" y="1"/>
                    </a:moveTo>
                    <a:cubicBezTo>
                      <a:pt x="4058" y="1"/>
                      <a:pt x="0" y="4272"/>
                      <a:pt x="0" y="4272"/>
                    </a:cubicBezTo>
                    <a:cubicBezTo>
                      <a:pt x="0" y="4272"/>
                      <a:pt x="165" y="4812"/>
                      <a:pt x="1085" y="4812"/>
                    </a:cubicBezTo>
                    <a:cubicBezTo>
                      <a:pt x="1095" y="4812"/>
                      <a:pt x="1105" y="4812"/>
                      <a:pt x="1115" y="4812"/>
                    </a:cubicBezTo>
                    <a:cubicBezTo>
                      <a:pt x="1321" y="4812"/>
                      <a:pt x="1664" y="5243"/>
                      <a:pt x="2123" y="5243"/>
                    </a:cubicBezTo>
                    <a:cubicBezTo>
                      <a:pt x="2331" y="5243"/>
                      <a:pt x="2563" y="5154"/>
                      <a:pt x="2818" y="4896"/>
                    </a:cubicBezTo>
                    <a:cubicBezTo>
                      <a:pt x="4640" y="3074"/>
                      <a:pt x="6175" y="1083"/>
                      <a:pt x="5443" y="100"/>
                    </a:cubicBezTo>
                    <a:cubicBezTo>
                      <a:pt x="5391" y="32"/>
                      <a:pt x="5313" y="1"/>
                      <a:pt x="52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45"/>
              <p:cNvSpPr/>
              <p:nvPr/>
            </p:nvSpPr>
            <p:spPr>
              <a:xfrm>
                <a:off x="2906538" y="4820425"/>
                <a:ext cx="774200" cy="385125"/>
              </a:xfrm>
              <a:custGeom>
                <a:avLst/>
                <a:gdLst/>
                <a:ahLst/>
                <a:cxnLst/>
                <a:rect l="l" t="t" r="r" b="b"/>
                <a:pathLst>
                  <a:path w="30968" h="15405" extrusionOk="0">
                    <a:moveTo>
                      <a:pt x="230" y="1"/>
                    </a:moveTo>
                    <a:cubicBezTo>
                      <a:pt x="187" y="1"/>
                      <a:pt x="145" y="16"/>
                      <a:pt x="109" y="47"/>
                    </a:cubicBezTo>
                    <a:cubicBezTo>
                      <a:pt x="25" y="119"/>
                      <a:pt x="1" y="239"/>
                      <a:pt x="73" y="323"/>
                    </a:cubicBezTo>
                    <a:cubicBezTo>
                      <a:pt x="157" y="418"/>
                      <a:pt x="1991" y="2696"/>
                      <a:pt x="6703" y="5705"/>
                    </a:cubicBezTo>
                    <a:cubicBezTo>
                      <a:pt x="11031" y="8475"/>
                      <a:pt x="18703" y="12407"/>
                      <a:pt x="30692" y="15404"/>
                    </a:cubicBezTo>
                    <a:lnTo>
                      <a:pt x="30740" y="15404"/>
                    </a:lnTo>
                    <a:cubicBezTo>
                      <a:pt x="30836" y="15404"/>
                      <a:pt x="30920" y="15344"/>
                      <a:pt x="30944" y="15260"/>
                    </a:cubicBezTo>
                    <a:cubicBezTo>
                      <a:pt x="30968" y="15141"/>
                      <a:pt x="30908" y="15033"/>
                      <a:pt x="30788" y="15009"/>
                    </a:cubicBezTo>
                    <a:cubicBezTo>
                      <a:pt x="18871" y="12035"/>
                      <a:pt x="11246" y="8139"/>
                      <a:pt x="6942" y="5382"/>
                    </a:cubicBezTo>
                    <a:cubicBezTo>
                      <a:pt x="2279" y="2409"/>
                      <a:pt x="409" y="95"/>
                      <a:pt x="385" y="83"/>
                    </a:cubicBezTo>
                    <a:cubicBezTo>
                      <a:pt x="344" y="28"/>
                      <a:pt x="287" y="1"/>
                      <a:pt x="2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5"/>
              <p:cNvSpPr/>
              <p:nvPr/>
            </p:nvSpPr>
            <p:spPr>
              <a:xfrm>
                <a:off x="2458163" y="5028750"/>
                <a:ext cx="753225" cy="175300"/>
              </a:xfrm>
              <a:custGeom>
                <a:avLst/>
                <a:gdLst/>
                <a:ahLst/>
                <a:cxnLst/>
                <a:rect l="l" t="t" r="r" b="b"/>
                <a:pathLst>
                  <a:path w="30129" h="7012" extrusionOk="0">
                    <a:moveTo>
                      <a:pt x="29899" y="1"/>
                    </a:moveTo>
                    <a:cubicBezTo>
                      <a:pt x="29858" y="1"/>
                      <a:pt x="29817" y="11"/>
                      <a:pt x="29781" y="34"/>
                    </a:cubicBezTo>
                    <a:cubicBezTo>
                      <a:pt x="29675" y="108"/>
                      <a:pt x="19903" y="6614"/>
                      <a:pt x="6028" y="6614"/>
                    </a:cubicBezTo>
                    <a:cubicBezTo>
                      <a:pt x="4168" y="6614"/>
                      <a:pt x="2235" y="6497"/>
                      <a:pt x="241" y="6232"/>
                    </a:cubicBezTo>
                    <a:cubicBezTo>
                      <a:pt x="233" y="6231"/>
                      <a:pt x="225" y="6231"/>
                      <a:pt x="217" y="6231"/>
                    </a:cubicBezTo>
                    <a:cubicBezTo>
                      <a:pt x="118" y="6231"/>
                      <a:pt x="24" y="6301"/>
                      <a:pt x="13" y="6412"/>
                    </a:cubicBezTo>
                    <a:cubicBezTo>
                      <a:pt x="1" y="6520"/>
                      <a:pt x="73" y="6616"/>
                      <a:pt x="181" y="6628"/>
                    </a:cubicBezTo>
                    <a:cubicBezTo>
                      <a:pt x="2111" y="6891"/>
                      <a:pt x="4065" y="7011"/>
                      <a:pt x="6007" y="7011"/>
                    </a:cubicBezTo>
                    <a:cubicBezTo>
                      <a:pt x="20022" y="7011"/>
                      <a:pt x="29901" y="442"/>
                      <a:pt x="30009" y="370"/>
                    </a:cubicBezTo>
                    <a:cubicBezTo>
                      <a:pt x="30104" y="298"/>
                      <a:pt x="30128" y="178"/>
                      <a:pt x="30068" y="82"/>
                    </a:cubicBezTo>
                    <a:cubicBezTo>
                      <a:pt x="30031" y="30"/>
                      <a:pt x="29966" y="1"/>
                      <a:pt x="298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45"/>
              <p:cNvSpPr/>
              <p:nvPr/>
            </p:nvSpPr>
            <p:spPr>
              <a:xfrm>
                <a:off x="3223338" y="4678150"/>
                <a:ext cx="369275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14771" h="5834" extrusionOk="0">
                    <a:moveTo>
                      <a:pt x="174" y="0"/>
                    </a:moveTo>
                    <a:cubicBezTo>
                      <a:pt x="85" y="0"/>
                      <a:pt x="13" y="94"/>
                      <a:pt x="13" y="187"/>
                    </a:cubicBezTo>
                    <a:cubicBezTo>
                      <a:pt x="1" y="307"/>
                      <a:pt x="85" y="403"/>
                      <a:pt x="193" y="403"/>
                    </a:cubicBezTo>
                    <a:cubicBezTo>
                      <a:pt x="301" y="415"/>
                      <a:pt x="11055" y="1194"/>
                      <a:pt x="14387" y="5750"/>
                    </a:cubicBezTo>
                    <a:cubicBezTo>
                      <a:pt x="14423" y="5798"/>
                      <a:pt x="14483" y="5834"/>
                      <a:pt x="14543" y="5834"/>
                    </a:cubicBezTo>
                    <a:cubicBezTo>
                      <a:pt x="14591" y="5834"/>
                      <a:pt x="14627" y="5822"/>
                      <a:pt x="14663" y="5798"/>
                    </a:cubicBezTo>
                    <a:cubicBezTo>
                      <a:pt x="14759" y="5726"/>
                      <a:pt x="14771" y="5606"/>
                      <a:pt x="14711" y="5510"/>
                    </a:cubicBezTo>
                    <a:cubicBezTo>
                      <a:pt x="11270" y="798"/>
                      <a:pt x="672" y="31"/>
                      <a:pt x="217" y="7"/>
                    </a:cubicBezTo>
                    <a:cubicBezTo>
                      <a:pt x="202" y="2"/>
                      <a:pt x="188" y="0"/>
                      <a:pt x="1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45"/>
              <p:cNvSpPr/>
              <p:nvPr/>
            </p:nvSpPr>
            <p:spPr>
              <a:xfrm>
                <a:off x="2591538" y="4767750"/>
                <a:ext cx="321025" cy="66900"/>
              </a:xfrm>
              <a:custGeom>
                <a:avLst/>
                <a:gdLst/>
                <a:ahLst/>
                <a:cxnLst/>
                <a:rect l="l" t="t" r="r" b="b"/>
                <a:pathLst>
                  <a:path w="12841" h="2676" extrusionOk="0">
                    <a:moveTo>
                      <a:pt x="2919" y="0"/>
                    </a:moveTo>
                    <a:cubicBezTo>
                      <a:pt x="2885" y="0"/>
                      <a:pt x="2860" y="3"/>
                      <a:pt x="2842" y="8"/>
                    </a:cubicBezTo>
                    <a:cubicBezTo>
                      <a:pt x="2279" y="164"/>
                      <a:pt x="1" y="1386"/>
                      <a:pt x="1" y="1386"/>
                    </a:cubicBezTo>
                    <a:cubicBezTo>
                      <a:pt x="1" y="1386"/>
                      <a:pt x="7485" y="2676"/>
                      <a:pt x="11140" y="2676"/>
                    </a:cubicBezTo>
                    <a:cubicBezTo>
                      <a:pt x="11915" y="2676"/>
                      <a:pt x="12518" y="2618"/>
                      <a:pt x="12841" y="2477"/>
                    </a:cubicBezTo>
                    <a:cubicBezTo>
                      <a:pt x="12841" y="2477"/>
                      <a:pt x="3979" y="0"/>
                      <a:pt x="291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45"/>
              <p:cNvSpPr/>
              <p:nvPr/>
            </p:nvSpPr>
            <p:spPr>
              <a:xfrm>
                <a:off x="2590038" y="4799600"/>
                <a:ext cx="329725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13189" h="1456" extrusionOk="0">
                    <a:moveTo>
                      <a:pt x="212" y="0"/>
                    </a:moveTo>
                    <a:cubicBezTo>
                      <a:pt x="112" y="0"/>
                      <a:pt x="34" y="77"/>
                      <a:pt x="13" y="172"/>
                    </a:cubicBezTo>
                    <a:cubicBezTo>
                      <a:pt x="1" y="280"/>
                      <a:pt x="73" y="376"/>
                      <a:pt x="181" y="400"/>
                    </a:cubicBezTo>
                    <a:cubicBezTo>
                      <a:pt x="241" y="412"/>
                      <a:pt x="6187" y="1455"/>
                      <a:pt x="11882" y="1455"/>
                    </a:cubicBezTo>
                    <a:cubicBezTo>
                      <a:pt x="12253" y="1455"/>
                      <a:pt x="12625" y="1455"/>
                      <a:pt x="12985" y="1443"/>
                    </a:cubicBezTo>
                    <a:cubicBezTo>
                      <a:pt x="13105" y="1443"/>
                      <a:pt x="13188" y="1347"/>
                      <a:pt x="13188" y="1239"/>
                    </a:cubicBezTo>
                    <a:cubicBezTo>
                      <a:pt x="13188" y="1132"/>
                      <a:pt x="13093" y="1048"/>
                      <a:pt x="12985" y="1048"/>
                    </a:cubicBezTo>
                    <a:cubicBezTo>
                      <a:pt x="12618" y="1057"/>
                      <a:pt x="12248" y="1062"/>
                      <a:pt x="11877" y="1062"/>
                    </a:cubicBezTo>
                    <a:cubicBezTo>
                      <a:pt x="6225" y="1062"/>
                      <a:pt x="309" y="16"/>
                      <a:pt x="253" y="5"/>
                    </a:cubicBezTo>
                    <a:cubicBezTo>
                      <a:pt x="239" y="2"/>
                      <a:pt x="225" y="0"/>
                      <a:pt x="2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5"/>
              <p:cNvSpPr/>
              <p:nvPr/>
            </p:nvSpPr>
            <p:spPr>
              <a:xfrm>
                <a:off x="2812438" y="4644225"/>
                <a:ext cx="108225" cy="185000"/>
              </a:xfrm>
              <a:custGeom>
                <a:avLst/>
                <a:gdLst/>
                <a:ahLst/>
                <a:cxnLst/>
                <a:rect l="l" t="t" r="r" b="b"/>
                <a:pathLst>
                  <a:path w="4329" h="7400" extrusionOk="0">
                    <a:moveTo>
                      <a:pt x="222" y="0"/>
                    </a:moveTo>
                    <a:cubicBezTo>
                      <a:pt x="192" y="0"/>
                      <a:pt x="161" y="7"/>
                      <a:pt x="132" y="21"/>
                    </a:cubicBezTo>
                    <a:cubicBezTo>
                      <a:pt x="37" y="81"/>
                      <a:pt x="1" y="201"/>
                      <a:pt x="49" y="297"/>
                    </a:cubicBezTo>
                    <a:lnTo>
                      <a:pt x="3921" y="7299"/>
                    </a:lnTo>
                    <a:cubicBezTo>
                      <a:pt x="3957" y="7359"/>
                      <a:pt x="4029" y="7394"/>
                      <a:pt x="4101" y="7394"/>
                    </a:cubicBezTo>
                    <a:cubicBezTo>
                      <a:pt x="4111" y="7398"/>
                      <a:pt x="4121" y="7399"/>
                      <a:pt x="4130" y="7399"/>
                    </a:cubicBezTo>
                    <a:cubicBezTo>
                      <a:pt x="4152" y="7399"/>
                      <a:pt x="4171" y="7391"/>
                      <a:pt x="4197" y="7383"/>
                    </a:cubicBezTo>
                    <a:cubicBezTo>
                      <a:pt x="4292" y="7335"/>
                      <a:pt x="4328" y="7203"/>
                      <a:pt x="4269" y="7107"/>
                    </a:cubicBezTo>
                    <a:lnTo>
                      <a:pt x="408" y="105"/>
                    </a:lnTo>
                    <a:cubicBezTo>
                      <a:pt x="366" y="38"/>
                      <a:pt x="295" y="0"/>
                      <a:pt x="22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45"/>
              <p:cNvSpPr/>
              <p:nvPr/>
            </p:nvSpPr>
            <p:spPr>
              <a:xfrm>
                <a:off x="2093713" y="4731375"/>
                <a:ext cx="464300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8572" h="2602" extrusionOk="0">
                    <a:moveTo>
                      <a:pt x="672" y="0"/>
                    </a:moveTo>
                    <a:cubicBezTo>
                      <a:pt x="444" y="839"/>
                      <a:pt x="217" y="1715"/>
                      <a:pt x="1" y="2602"/>
                    </a:cubicBezTo>
                    <a:lnTo>
                      <a:pt x="18571" y="935"/>
                    </a:lnTo>
                    <a:lnTo>
                      <a:pt x="672" y="0"/>
                    </a:lnTo>
                    <a:close/>
                  </a:path>
                </a:pathLst>
              </a:custGeom>
              <a:solidFill>
                <a:srgbClr val="E08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45"/>
              <p:cNvSpPr/>
              <p:nvPr/>
            </p:nvSpPr>
            <p:spPr>
              <a:xfrm>
                <a:off x="3206563" y="4360025"/>
                <a:ext cx="236500" cy="142675"/>
              </a:xfrm>
              <a:custGeom>
                <a:avLst/>
                <a:gdLst/>
                <a:ahLst/>
                <a:cxnLst/>
                <a:rect l="l" t="t" r="r" b="b"/>
                <a:pathLst>
                  <a:path w="9460" h="5707" extrusionOk="0">
                    <a:moveTo>
                      <a:pt x="85" y="0"/>
                    </a:moveTo>
                    <a:lnTo>
                      <a:pt x="1" y="5551"/>
                    </a:lnTo>
                    <a:lnTo>
                      <a:pt x="9364" y="5707"/>
                    </a:lnTo>
                    <a:lnTo>
                      <a:pt x="9460" y="156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45"/>
              <p:cNvSpPr/>
              <p:nvPr/>
            </p:nvSpPr>
            <p:spPr>
              <a:xfrm>
                <a:off x="3219763" y="4389700"/>
                <a:ext cx="209525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8381" h="540" extrusionOk="0">
                    <a:moveTo>
                      <a:pt x="204" y="0"/>
                    </a:moveTo>
                    <a:cubicBezTo>
                      <a:pt x="96" y="0"/>
                      <a:pt x="12" y="84"/>
                      <a:pt x="0" y="192"/>
                    </a:cubicBezTo>
                    <a:cubicBezTo>
                      <a:pt x="0" y="300"/>
                      <a:pt x="84" y="396"/>
                      <a:pt x="204" y="396"/>
                    </a:cubicBezTo>
                    <a:lnTo>
                      <a:pt x="8176" y="540"/>
                    </a:lnTo>
                    <a:cubicBezTo>
                      <a:pt x="8284" y="540"/>
                      <a:pt x="8380" y="444"/>
                      <a:pt x="8380" y="336"/>
                    </a:cubicBezTo>
                    <a:cubicBezTo>
                      <a:pt x="8380" y="228"/>
                      <a:pt x="8296" y="132"/>
                      <a:pt x="8188" y="132"/>
                    </a:cubicBezTo>
                    <a:lnTo>
                      <a:pt x="2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45"/>
              <p:cNvSpPr/>
              <p:nvPr/>
            </p:nvSpPr>
            <p:spPr>
              <a:xfrm>
                <a:off x="2813938" y="3914050"/>
                <a:ext cx="234100" cy="288950"/>
              </a:xfrm>
              <a:custGeom>
                <a:avLst/>
                <a:gdLst/>
                <a:ahLst/>
                <a:cxnLst/>
                <a:rect l="l" t="t" r="r" b="b"/>
                <a:pathLst>
                  <a:path w="9364" h="11558" extrusionOk="0">
                    <a:moveTo>
                      <a:pt x="2938" y="0"/>
                    </a:moveTo>
                    <a:lnTo>
                      <a:pt x="0" y="11401"/>
                    </a:lnTo>
                    <a:lnTo>
                      <a:pt x="9364" y="11557"/>
                    </a:lnTo>
                    <a:cubicBezTo>
                      <a:pt x="7697" y="3717"/>
                      <a:pt x="2938" y="0"/>
                      <a:pt x="29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45"/>
              <p:cNvSpPr/>
              <p:nvPr/>
            </p:nvSpPr>
            <p:spPr>
              <a:xfrm>
                <a:off x="3043513" y="3902350"/>
                <a:ext cx="234400" cy="304525"/>
              </a:xfrm>
              <a:custGeom>
                <a:avLst/>
                <a:gdLst/>
                <a:ahLst/>
                <a:cxnLst/>
                <a:rect l="l" t="t" r="r" b="b"/>
                <a:pathLst>
                  <a:path w="9376" h="12181" extrusionOk="0">
                    <a:moveTo>
                      <a:pt x="5875" y="1"/>
                    </a:moveTo>
                    <a:cubicBezTo>
                      <a:pt x="5875" y="1"/>
                      <a:pt x="109" y="5779"/>
                      <a:pt x="1" y="12013"/>
                    </a:cubicBezTo>
                    <a:lnTo>
                      <a:pt x="9376" y="12181"/>
                    </a:lnTo>
                    <a:lnTo>
                      <a:pt x="58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45"/>
              <p:cNvSpPr/>
              <p:nvPr/>
            </p:nvSpPr>
            <p:spPr>
              <a:xfrm>
                <a:off x="2861288" y="4011600"/>
                <a:ext cx="154375" cy="143125"/>
              </a:xfrm>
              <a:custGeom>
                <a:avLst/>
                <a:gdLst/>
                <a:ahLst/>
                <a:cxnLst/>
                <a:rect l="l" t="t" r="r" b="b"/>
                <a:pathLst>
                  <a:path w="6175" h="5725" extrusionOk="0">
                    <a:moveTo>
                      <a:pt x="1786" y="0"/>
                    </a:moveTo>
                    <a:cubicBezTo>
                      <a:pt x="1708" y="0"/>
                      <a:pt x="1639" y="47"/>
                      <a:pt x="1619" y="126"/>
                    </a:cubicBezTo>
                    <a:lnTo>
                      <a:pt x="13" y="5485"/>
                    </a:lnTo>
                    <a:cubicBezTo>
                      <a:pt x="1" y="5557"/>
                      <a:pt x="25" y="5629"/>
                      <a:pt x="73" y="5677"/>
                    </a:cubicBezTo>
                    <a:cubicBezTo>
                      <a:pt x="107" y="5698"/>
                      <a:pt x="146" y="5711"/>
                      <a:pt x="185" y="5711"/>
                    </a:cubicBezTo>
                    <a:cubicBezTo>
                      <a:pt x="212" y="5711"/>
                      <a:pt x="239" y="5704"/>
                      <a:pt x="264" y="5689"/>
                    </a:cubicBezTo>
                    <a:cubicBezTo>
                      <a:pt x="280" y="5681"/>
                      <a:pt x="1307" y="5139"/>
                      <a:pt x="2949" y="5139"/>
                    </a:cubicBezTo>
                    <a:cubicBezTo>
                      <a:pt x="3792" y="5139"/>
                      <a:pt x="4797" y="5282"/>
                      <a:pt x="5911" y="5713"/>
                    </a:cubicBezTo>
                    <a:cubicBezTo>
                      <a:pt x="5923" y="5713"/>
                      <a:pt x="5947" y="5725"/>
                      <a:pt x="5971" y="5725"/>
                    </a:cubicBezTo>
                    <a:cubicBezTo>
                      <a:pt x="6043" y="5725"/>
                      <a:pt x="6103" y="5677"/>
                      <a:pt x="6139" y="5605"/>
                    </a:cubicBezTo>
                    <a:cubicBezTo>
                      <a:pt x="6175" y="5521"/>
                      <a:pt x="6127" y="5413"/>
                      <a:pt x="6031" y="5389"/>
                    </a:cubicBezTo>
                    <a:cubicBezTo>
                      <a:pt x="4863" y="4938"/>
                      <a:pt x="3814" y="4787"/>
                      <a:pt x="2934" y="4787"/>
                    </a:cubicBezTo>
                    <a:cubicBezTo>
                      <a:pt x="1783" y="4787"/>
                      <a:pt x="924" y="5045"/>
                      <a:pt x="468" y="5221"/>
                    </a:cubicBezTo>
                    <a:lnTo>
                      <a:pt x="1955" y="222"/>
                    </a:lnTo>
                    <a:cubicBezTo>
                      <a:pt x="1979" y="138"/>
                      <a:pt x="1931" y="30"/>
                      <a:pt x="1835" y="6"/>
                    </a:cubicBezTo>
                    <a:cubicBezTo>
                      <a:pt x="1819" y="2"/>
                      <a:pt x="1802" y="0"/>
                      <a:pt x="1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45"/>
              <p:cNvSpPr/>
              <p:nvPr/>
            </p:nvSpPr>
            <p:spPr>
              <a:xfrm>
                <a:off x="2846013" y="3929875"/>
                <a:ext cx="97125" cy="146325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5853" extrusionOk="0">
                    <a:moveTo>
                      <a:pt x="192" y="0"/>
                    </a:moveTo>
                    <a:cubicBezTo>
                      <a:pt x="153" y="0"/>
                      <a:pt x="115" y="13"/>
                      <a:pt x="84" y="38"/>
                    </a:cubicBezTo>
                    <a:cubicBezTo>
                      <a:pt x="12" y="98"/>
                      <a:pt x="0" y="218"/>
                      <a:pt x="60" y="290"/>
                    </a:cubicBezTo>
                    <a:cubicBezTo>
                      <a:pt x="84" y="326"/>
                      <a:pt x="2938" y="3803"/>
                      <a:pt x="3513" y="5721"/>
                    </a:cubicBezTo>
                    <a:cubicBezTo>
                      <a:pt x="3537" y="5793"/>
                      <a:pt x="3609" y="5853"/>
                      <a:pt x="3681" y="5853"/>
                    </a:cubicBezTo>
                    <a:cubicBezTo>
                      <a:pt x="3705" y="5853"/>
                      <a:pt x="3717" y="5841"/>
                      <a:pt x="3741" y="5841"/>
                    </a:cubicBezTo>
                    <a:cubicBezTo>
                      <a:pt x="3825" y="5817"/>
                      <a:pt x="3885" y="5709"/>
                      <a:pt x="3861" y="5625"/>
                    </a:cubicBezTo>
                    <a:cubicBezTo>
                      <a:pt x="3249" y="3635"/>
                      <a:pt x="444" y="218"/>
                      <a:pt x="336" y="62"/>
                    </a:cubicBezTo>
                    <a:cubicBezTo>
                      <a:pt x="295" y="22"/>
                      <a:pt x="243" y="0"/>
                      <a:pt x="19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45"/>
              <p:cNvSpPr/>
              <p:nvPr/>
            </p:nvSpPr>
            <p:spPr>
              <a:xfrm>
                <a:off x="3071988" y="4016700"/>
                <a:ext cx="154375" cy="143725"/>
              </a:xfrm>
              <a:custGeom>
                <a:avLst/>
                <a:gdLst/>
                <a:ahLst/>
                <a:cxnLst/>
                <a:rect l="l" t="t" r="r" b="b"/>
                <a:pathLst>
                  <a:path w="6175" h="5749" extrusionOk="0">
                    <a:moveTo>
                      <a:pt x="4575" y="1"/>
                    </a:moveTo>
                    <a:cubicBezTo>
                      <a:pt x="4561" y="1"/>
                      <a:pt x="4547" y="3"/>
                      <a:pt x="4532" y="6"/>
                    </a:cubicBezTo>
                    <a:cubicBezTo>
                      <a:pt x="4437" y="30"/>
                      <a:pt x="4377" y="126"/>
                      <a:pt x="4413" y="222"/>
                    </a:cubicBezTo>
                    <a:lnTo>
                      <a:pt x="5719" y="5245"/>
                    </a:lnTo>
                    <a:cubicBezTo>
                      <a:pt x="5236" y="5040"/>
                      <a:pt x="4284" y="4724"/>
                      <a:pt x="2993" y="4724"/>
                    </a:cubicBezTo>
                    <a:cubicBezTo>
                      <a:pt x="2170" y="4724"/>
                      <a:pt x="1209" y="4852"/>
                      <a:pt x="145" y="5221"/>
                    </a:cubicBezTo>
                    <a:cubicBezTo>
                      <a:pt x="49" y="5245"/>
                      <a:pt x="1" y="5353"/>
                      <a:pt x="37" y="5437"/>
                    </a:cubicBezTo>
                    <a:cubicBezTo>
                      <a:pt x="66" y="5517"/>
                      <a:pt x="137" y="5563"/>
                      <a:pt x="215" y="5563"/>
                    </a:cubicBezTo>
                    <a:cubicBezTo>
                      <a:pt x="232" y="5563"/>
                      <a:pt x="248" y="5561"/>
                      <a:pt x="264" y="5557"/>
                    </a:cubicBezTo>
                    <a:cubicBezTo>
                      <a:pt x="1275" y="5206"/>
                      <a:pt x="2191" y="5083"/>
                      <a:pt x="2977" y="5083"/>
                    </a:cubicBezTo>
                    <a:cubicBezTo>
                      <a:pt x="4767" y="5083"/>
                      <a:pt x="5882" y="5716"/>
                      <a:pt x="5899" y="5725"/>
                    </a:cubicBezTo>
                    <a:cubicBezTo>
                      <a:pt x="5923" y="5737"/>
                      <a:pt x="5947" y="5749"/>
                      <a:pt x="5983" y="5749"/>
                    </a:cubicBezTo>
                    <a:cubicBezTo>
                      <a:pt x="6019" y="5749"/>
                      <a:pt x="6067" y="5737"/>
                      <a:pt x="6091" y="5725"/>
                    </a:cubicBezTo>
                    <a:cubicBezTo>
                      <a:pt x="6151" y="5677"/>
                      <a:pt x="6175" y="5605"/>
                      <a:pt x="6163" y="5533"/>
                    </a:cubicBezTo>
                    <a:lnTo>
                      <a:pt x="4748" y="138"/>
                    </a:lnTo>
                    <a:cubicBezTo>
                      <a:pt x="4728" y="56"/>
                      <a:pt x="4655" y="1"/>
                      <a:pt x="45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45"/>
              <p:cNvSpPr/>
              <p:nvPr/>
            </p:nvSpPr>
            <p:spPr>
              <a:xfrm>
                <a:off x="3147213" y="3936500"/>
                <a:ext cx="10195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5732" extrusionOk="0">
                    <a:moveTo>
                      <a:pt x="3878" y="1"/>
                    </a:moveTo>
                    <a:cubicBezTo>
                      <a:pt x="3830" y="1"/>
                      <a:pt x="3780" y="22"/>
                      <a:pt x="3741" y="61"/>
                    </a:cubicBezTo>
                    <a:cubicBezTo>
                      <a:pt x="3621" y="205"/>
                      <a:pt x="708" y="3526"/>
                      <a:pt x="37" y="5492"/>
                    </a:cubicBezTo>
                    <a:cubicBezTo>
                      <a:pt x="1" y="5588"/>
                      <a:pt x="49" y="5684"/>
                      <a:pt x="145" y="5720"/>
                    </a:cubicBezTo>
                    <a:cubicBezTo>
                      <a:pt x="157" y="5720"/>
                      <a:pt x="181" y="5732"/>
                      <a:pt x="205" y="5732"/>
                    </a:cubicBezTo>
                    <a:cubicBezTo>
                      <a:pt x="277" y="5732"/>
                      <a:pt x="337" y="5684"/>
                      <a:pt x="361" y="5612"/>
                    </a:cubicBezTo>
                    <a:cubicBezTo>
                      <a:pt x="1008" y="3706"/>
                      <a:pt x="3981" y="325"/>
                      <a:pt x="4005" y="289"/>
                    </a:cubicBezTo>
                    <a:cubicBezTo>
                      <a:pt x="4077" y="217"/>
                      <a:pt x="4065" y="109"/>
                      <a:pt x="3993" y="49"/>
                    </a:cubicBezTo>
                    <a:cubicBezTo>
                      <a:pt x="3960" y="16"/>
                      <a:pt x="3920" y="1"/>
                      <a:pt x="3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5"/>
              <p:cNvSpPr/>
              <p:nvPr/>
            </p:nvSpPr>
            <p:spPr>
              <a:xfrm>
                <a:off x="3521563" y="4755350"/>
                <a:ext cx="4127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6510" h="564" extrusionOk="0">
                    <a:moveTo>
                      <a:pt x="169" y="0"/>
                    </a:moveTo>
                    <a:cubicBezTo>
                      <a:pt x="73" y="0"/>
                      <a:pt x="1" y="72"/>
                      <a:pt x="1" y="168"/>
                    </a:cubicBezTo>
                    <a:cubicBezTo>
                      <a:pt x="1" y="264"/>
                      <a:pt x="73" y="348"/>
                      <a:pt x="169" y="348"/>
                    </a:cubicBezTo>
                    <a:lnTo>
                      <a:pt x="16269" y="564"/>
                    </a:lnTo>
                    <a:cubicBezTo>
                      <a:pt x="16509" y="564"/>
                      <a:pt x="16509" y="216"/>
                      <a:pt x="16269" y="216"/>
                    </a:cubicBez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5"/>
              <p:cNvSpPr/>
              <p:nvPr/>
            </p:nvSpPr>
            <p:spPr>
              <a:xfrm>
                <a:off x="2134788" y="4725950"/>
                <a:ext cx="369875" cy="27925"/>
              </a:xfrm>
              <a:custGeom>
                <a:avLst/>
                <a:gdLst/>
                <a:ahLst/>
                <a:cxnLst/>
                <a:rect l="l" t="t" r="r" b="b"/>
                <a:pathLst>
                  <a:path w="14795" h="1117" extrusionOk="0">
                    <a:moveTo>
                      <a:pt x="162" y="0"/>
                    </a:moveTo>
                    <a:cubicBezTo>
                      <a:pt x="74" y="0"/>
                      <a:pt x="0" y="79"/>
                      <a:pt x="0" y="169"/>
                    </a:cubicBezTo>
                    <a:cubicBezTo>
                      <a:pt x="0" y="265"/>
                      <a:pt x="72" y="349"/>
                      <a:pt x="168" y="349"/>
                    </a:cubicBezTo>
                    <a:lnTo>
                      <a:pt x="14614" y="1116"/>
                    </a:lnTo>
                    <a:cubicBezTo>
                      <a:pt x="14710" y="1116"/>
                      <a:pt x="14782" y="1044"/>
                      <a:pt x="14782" y="960"/>
                    </a:cubicBezTo>
                    <a:cubicBezTo>
                      <a:pt x="14794" y="865"/>
                      <a:pt x="14722" y="781"/>
                      <a:pt x="14614" y="781"/>
                    </a:cubicBezTo>
                    <a:lnTo>
                      <a:pt x="180" y="1"/>
                    </a:lnTo>
                    <a:cubicBezTo>
                      <a:pt x="174" y="1"/>
                      <a:pt x="168" y="0"/>
                      <a:pt x="1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45"/>
              <p:cNvSpPr/>
              <p:nvPr/>
            </p:nvSpPr>
            <p:spPr>
              <a:xfrm>
                <a:off x="2772288" y="3253775"/>
                <a:ext cx="527825" cy="294325"/>
              </a:xfrm>
              <a:custGeom>
                <a:avLst/>
                <a:gdLst/>
                <a:ahLst/>
                <a:cxnLst/>
                <a:rect l="l" t="t" r="r" b="b"/>
                <a:pathLst>
                  <a:path w="21113" h="11773" extrusionOk="0">
                    <a:moveTo>
                      <a:pt x="10586" y="0"/>
                    </a:moveTo>
                    <a:cubicBezTo>
                      <a:pt x="10586" y="0"/>
                      <a:pt x="2769" y="1738"/>
                      <a:pt x="1391" y="4484"/>
                    </a:cubicBezTo>
                    <a:cubicBezTo>
                      <a:pt x="0" y="7241"/>
                      <a:pt x="4832" y="11581"/>
                      <a:pt x="4832" y="11581"/>
                    </a:cubicBezTo>
                    <a:cubicBezTo>
                      <a:pt x="4832" y="11581"/>
                      <a:pt x="5875" y="5910"/>
                      <a:pt x="10382" y="5755"/>
                    </a:cubicBezTo>
                    <a:cubicBezTo>
                      <a:pt x="15046" y="5922"/>
                      <a:pt x="16137" y="11773"/>
                      <a:pt x="16137" y="11773"/>
                    </a:cubicBezTo>
                    <a:cubicBezTo>
                      <a:pt x="16137" y="11773"/>
                      <a:pt x="21112" y="7601"/>
                      <a:pt x="19817" y="4795"/>
                    </a:cubicBezTo>
                    <a:cubicBezTo>
                      <a:pt x="18570" y="2074"/>
                      <a:pt x="11006" y="132"/>
                      <a:pt x="10586" y="24"/>
                    </a:cubicBezTo>
                    <a:lnTo>
                      <a:pt x="105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45"/>
              <p:cNvSpPr/>
              <p:nvPr/>
            </p:nvSpPr>
            <p:spPr>
              <a:xfrm>
                <a:off x="2474063" y="5594850"/>
                <a:ext cx="1220475" cy="129800"/>
              </a:xfrm>
              <a:custGeom>
                <a:avLst/>
                <a:gdLst/>
                <a:ahLst/>
                <a:cxnLst/>
                <a:rect l="l" t="t" r="r" b="b"/>
                <a:pathLst>
                  <a:path w="48819" h="5192" extrusionOk="0">
                    <a:moveTo>
                      <a:pt x="0" y="1"/>
                    </a:moveTo>
                    <a:cubicBezTo>
                      <a:pt x="84" y="2099"/>
                      <a:pt x="144" y="3621"/>
                      <a:pt x="168" y="4400"/>
                    </a:cubicBezTo>
                    <a:lnTo>
                      <a:pt x="46744" y="5192"/>
                    </a:lnTo>
                    <a:cubicBezTo>
                      <a:pt x="47439" y="4976"/>
                      <a:pt x="48123" y="4748"/>
                      <a:pt x="48818" y="4508"/>
                    </a:cubicBezTo>
                    <a:lnTo>
                      <a:pt x="48650" y="82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45"/>
              <p:cNvSpPr/>
              <p:nvPr/>
            </p:nvSpPr>
            <p:spPr>
              <a:xfrm>
                <a:off x="4278663" y="3394025"/>
                <a:ext cx="608125" cy="649825"/>
              </a:xfrm>
              <a:custGeom>
                <a:avLst/>
                <a:gdLst/>
                <a:ahLst/>
                <a:cxnLst/>
                <a:rect l="l" t="t" r="r" b="b"/>
                <a:pathLst>
                  <a:path w="24325" h="25993" extrusionOk="0">
                    <a:moveTo>
                      <a:pt x="12833" y="1"/>
                    </a:moveTo>
                    <a:cubicBezTo>
                      <a:pt x="12591" y="1"/>
                      <a:pt x="5854" y="47"/>
                      <a:pt x="5395" y="5180"/>
                    </a:cubicBezTo>
                    <a:cubicBezTo>
                      <a:pt x="4088" y="19722"/>
                      <a:pt x="0" y="25992"/>
                      <a:pt x="0" y="25992"/>
                    </a:cubicBezTo>
                    <a:lnTo>
                      <a:pt x="24325" y="25333"/>
                    </a:lnTo>
                    <a:cubicBezTo>
                      <a:pt x="24325" y="25333"/>
                      <a:pt x="22982" y="20645"/>
                      <a:pt x="21328" y="5180"/>
                    </a:cubicBezTo>
                    <a:cubicBezTo>
                      <a:pt x="20774" y="47"/>
                      <a:pt x="14129" y="1"/>
                      <a:pt x="13889" y="1"/>
                    </a:cubicBezTo>
                    <a:cubicBezTo>
                      <a:pt x="13885" y="1"/>
                      <a:pt x="13883" y="1"/>
                      <a:pt x="13883" y="1"/>
                    </a:cubicBezTo>
                    <a:lnTo>
                      <a:pt x="13355" y="61"/>
                    </a:lnTo>
                    <a:lnTo>
                      <a:pt x="12840" y="1"/>
                    </a:lnTo>
                    <a:cubicBezTo>
                      <a:pt x="12840" y="1"/>
                      <a:pt x="12838" y="1"/>
                      <a:pt x="12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5"/>
              <p:cNvSpPr/>
              <p:nvPr/>
            </p:nvSpPr>
            <p:spPr>
              <a:xfrm>
                <a:off x="4477063" y="3759375"/>
                <a:ext cx="268575" cy="113625"/>
              </a:xfrm>
              <a:custGeom>
                <a:avLst/>
                <a:gdLst/>
                <a:ahLst/>
                <a:cxnLst/>
                <a:rect l="l" t="t" r="r" b="b"/>
                <a:pathLst>
                  <a:path w="10743" h="4545" extrusionOk="0">
                    <a:moveTo>
                      <a:pt x="10718" y="1"/>
                    </a:moveTo>
                    <a:lnTo>
                      <a:pt x="336" y="121"/>
                    </a:lnTo>
                    <a:cubicBezTo>
                      <a:pt x="0" y="1715"/>
                      <a:pt x="1067" y="4125"/>
                      <a:pt x="1067" y="4125"/>
                    </a:cubicBezTo>
                    <a:cubicBezTo>
                      <a:pt x="1067" y="4125"/>
                      <a:pt x="3756" y="4545"/>
                      <a:pt x="6275" y="4545"/>
                    </a:cubicBezTo>
                    <a:cubicBezTo>
                      <a:pt x="7972" y="4545"/>
                      <a:pt x="9592" y="4354"/>
                      <a:pt x="10263" y="3717"/>
                    </a:cubicBezTo>
                    <a:cubicBezTo>
                      <a:pt x="10742" y="3250"/>
                      <a:pt x="10718" y="1"/>
                      <a:pt x="10718" y="1"/>
                    </a:cubicBezTo>
                    <a:close/>
                  </a:path>
                </a:pathLst>
              </a:custGeom>
              <a:solidFill>
                <a:srgbClr val="C4CB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45"/>
              <p:cNvSpPr/>
              <p:nvPr/>
            </p:nvSpPr>
            <p:spPr>
              <a:xfrm>
                <a:off x="3980438" y="5740825"/>
                <a:ext cx="1340050" cy="904850"/>
              </a:xfrm>
              <a:custGeom>
                <a:avLst/>
                <a:gdLst/>
                <a:ahLst/>
                <a:cxnLst/>
                <a:rect l="l" t="t" r="r" b="b"/>
                <a:pathLst>
                  <a:path w="53602" h="36194" extrusionOk="0">
                    <a:moveTo>
                      <a:pt x="3477" y="0"/>
                    </a:moveTo>
                    <a:cubicBezTo>
                      <a:pt x="1811" y="12768"/>
                      <a:pt x="696" y="24889"/>
                      <a:pt x="0" y="36194"/>
                    </a:cubicBezTo>
                    <a:lnTo>
                      <a:pt x="24889" y="36194"/>
                    </a:lnTo>
                    <a:cubicBezTo>
                      <a:pt x="25045" y="33832"/>
                      <a:pt x="25188" y="31674"/>
                      <a:pt x="25356" y="29864"/>
                    </a:cubicBezTo>
                    <a:cubicBezTo>
                      <a:pt x="25368" y="29660"/>
                      <a:pt x="25464" y="29480"/>
                      <a:pt x="25620" y="29360"/>
                    </a:cubicBezTo>
                    <a:cubicBezTo>
                      <a:pt x="25776" y="29480"/>
                      <a:pt x="25872" y="29660"/>
                      <a:pt x="25884" y="29864"/>
                    </a:cubicBezTo>
                    <a:cubicBezTo>
                      <a:pt x="26052" y="31674"/>
                      <a:pt x="26279" y="33832"/>
                      <a:pt x="26555" y="36194"/>
                    </a:cubicBezTo>
                    <a:lnTo>
                      <a:pt x="53602" y="36194"/>
                    </a:lnTo>
                    <a:cubicBezTo>
                      <a:pt x="52906" y="24889"/>
                      <a:pt x="51803" y="12768"/>
                      <a:pt x="50125" y="0"/>
                    </a:cubicBezTo>
                    <a:lnTo>
                      <a:pt x="26807" y="84"/>
                    </a:lnTo>
                    <a:lnTo>
                      <a:pt x="3477" y="0"/>
                    </a:lnTo>
                    <a:close/>
                  </a:path>
                </a:pathLst>
              </a:custGeom>
              <a:solidFill>
                <a:srgbClr val="E7E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45"/>
              <p:cNvSpPr/>
              <p:nvPr/>
            </p:nvSpPr>
            <p:spPr>
              <a:xfrm>
                <a:off x="3983438" y="4021550"/>
                <a:ext cx="1248325" cy="1820025"/>
              </a:xfrm>
              <a:custGeom>
                <a:avLst/>
                <a:gdLst/>
                <a:ahLst/>
                <a:cxnLst/>
                <a:rect l="l" t="t" r="r" b="b"/>
                <a:pathLst>
                  <a:path w="49933" h="72801" extrusionOk="0">
                    <a:moveTo>
                      <a:pt x="31517" y="0"/>
                    </a:moveTo>
                    <a:cubicBezTo>
                      <a:pt x="23363" y="0"/>
                      <a:pt x="8968" y="1227"/>
                      <a:pt x="8968" y="1227"/>
                    </a:cubicBezTo>
                    <a:cubicBezTo>
                      <a:pt x="8968" y="1227"/>
                      <a:pt x="1271" y="3073"/>
                      <a:pt x="456" y="8684"/>
                    </a:cubicBezTo>
                    <a:cubicBezTo>
                      <a:pt x="0" y="11741"/>
                      <a:pt x="3273" y="70210"/>
                      <a:pt x="3273" y="70210"/>
                    </a:cubicBezTo>
                    <a:cubicBezTo>
                      <a:pt x="3273" y="70210"/>
                      <a:pt x="13352" y="72800"/>
                      <a:pt x="26047" y="72800"/>
                    </a:cubicBezTo>
                    <a:cubicBezTo>
                      <a:pt x="33607" y="72800"/>
                      <a:pt x="42094" y="71882"/>
                      <a:pt x="49933" y="68951"/>
                    </a:cubicBezTo>
                    <a:lnTo>
                      <a:pt x="46360" y="11717"/>
                    </a:lnTo>
                    <a:cubicBezTo>
                      <a:pt x="45977" y="5627"/>
                      <a:pt x="41229" y="675"/>
                      <a:pt x="35151" y="136"/>
                    </a:cubicBezTo>
                    <a:lnTo>
                      <a:pt x="34959" y="112"/>
                    </a:lnTo>
                    <a:cubicBezTo>
                      <a:pt x="34045" y="34"/>
                      <a:pt x="32867" y="0"/>
                      <a:pt x="31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5"/>
              <p:cNvSpPr/>
              <p:nvPr/>
            </p:nvSpPr>
            <p:spPr>
              <a:xfrm>
                <a:off x="4034088" y="5119100"/>
                <a:ext cx="1179400" cy="331300"/>
              </a:xfrm>
              <a:custGeom>
                <a:avLst/>
                <a:gdLst/>
                <a:ahLst/>
                <a:cxnLst/>
                <a:rect l="l" t="t" r="r" b="b"/>
                <a:pathLst>
                  <a:path w="47176" h="13252" extrusionOk="0">
                    <a:moveTo>
                      <a:pt x="27794" y="0"/>
                    </a:moveTo>
                    <a:cubicBezTo>
                      <a:pt x="27788" y="0"/>
                      <a:pt x="27783" y="2"/>
                      <a:pt x="27778" y="5"/>
                    </a:cubicBezTo>
                    <a:cubicBezTo>
                      <a:pt x="18257" y="5409"/>
                      <a:pt x="9483" y="6341"/>
                      <a:pt x="4564" y="6341"/>
                    </a:cubicBezTo>
                    <a:cubicBezTo>
                      <a:pt x="1976" y="6341"/>
                      <a:pt x="456" y="6083"/>
                      <a:pt x="456" y="6083"/>
                    </a:cubicBezTo>
                    <a:lnTo>
                      <a:pt x="0" y="3038"/>
                    </a:lnTo>
                    <a:lnTo>
                      <a:pt x="0" y="3038"/>
                    </a:lnTo>
                    <a:cubicBezTo>
                      <a:pt x="144" y="5855"/>
                      <a:pt x="288" y="8588"/>
                      <a:pt x="420" y="11130"/>
                    </a:cubicBezTo>
                    <a:cubicBezTo>
                      <a:pt x="1222" y="11183"/>
                      <a:pt x="2016" y="11208"/>
                      <a:pt x="2799" y="11208"/>
                    </a:cubicBezTo>
                    <a:cubicBezTo>
                      <a:pt x="16558" y="11208"/>
                      <a:pt x="27214" y="3481"/>
                      <a:pt x="27214" y="3481"/>
                    </a:cubicBezTo>
                    <a:cubicBezTo>
                      <a:pt x="31015" y="9524"/>
                      <a:pt x="42332" y="12317"/>
                      <a:pt x="47176" y="13252"/>
                    </a:cubicBezTo>
                    <a:cubicBezTo>
                      <a:pt x="47164" y="13252"/>
                      <a:pt x="46852" y="5759"/>
                      <a:pt x="46708" y="5747"/>
                    </a:cubicBezTo>
                    <a:cubicBezTo>
                      <a:pt x="35043" y="4920"/>
                      <a:pt x="28114" y="352"/>
                      <a:pt x="28114" y="352"/>
                    </a:cubicBezTo>
                    <a:cubicBezTo>
                      <a:pt x="28114" y="352"/>
                      <a:pt x="27890" y="0"/>
                      <a:pt x="27794" y="0"/>
                    </a:cubicBezTo>
                    <a:close/>
                  </a:path>
                </a:pathLst>
              </a:custGeom>
              <a:solidFill>
                <a:srgbClr val="DFC4AC">
                  <a:alpha val="435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5"/>
              <p:cNvSpPr/>
              <p:nvPr/>
            </p:nvSpPr>
            <p:spPr>
              <a:xfrm>
                <a:off x="4471363" y="3824125"/>
                <a:ext cx="33570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3428" h="19291" extrusionOk="0">
                    <a:moveTo>
                      <a:pt x="10323" y="0"/>
                    </a:moveTo>
                    <a:lnTo>
                      <a:pt x="1535" y="96"/>
                    </a:lnTo>
                    <a:cubicBezTo>
                      <a:pt x="960" y="3705"/>
                      <a:pt x="504" y="9711"/>
                      <a:pt x="1" y="10658"/>
                    </a:cubicBezTo>
                    <a:cubicBezTo>
                      <a:pt x="1" y="10658"/>
                      <a:pt x="382" y="19291"/>
                      <a:pt x="7432" y="19291"/>
                    </a:cubicBezTo>
                    <a:cubicBezTo>
                      <a:pt x="7457" y="19291"/>
                      <a:pt x="7481" y="19290"/>
                      <a:pt x="7506" y="19290"/>
                    </a:cubicBezTo>
                    <a:cubicBezTo>
                      <a:pt x="10299" y="19254"/>
                      <a:pt x="13428" y="14962"/>
                      <a:pt x="12781" y="10670"/>
                    </a:cubicBezTo>
                    <a:cubicBezTo>
                      <a:pt x="12517" y="8980"/>
                      <a:pt x="11018" y="4832"/>
                      <a:pt x="10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45"/>
              <p:cNvSpPr/>
              <p:nvPr/>
            </p:nvSpPr>
            <p:spPr>
              <a:xfrm>
                <a:off x="4503738" y="3852300"/>
                <a:ext cx="229900" cy="167275"/>
              </a:xfrm>
              <a:custGeom>
                <a:avLst/>
                <a:gdLst/>
                <a:ahLst/>
                <a:cxnLst/>
                <a:rect l="l" t="t" r="r" b="b"/>
                <a:pathLst>
                  <a:path w="9196" h="6691" extrusionOk="0">
                    <a:moveTo>
                      <a:pt x="9196" y="0"/>
                    </a:moveTo>
                    <a:lnTo>
                      <a:pt x="0" y="408"/>
                    </a:lnTo>
                    <a:cubicBezTo>
                      <a:pt x="0" y="408"/>
                      <a:pt x="1547" y="6690"/>
                      <a:pt x="9160" y="6690"/>
                    </a:cubicBezTo>
                    <a:cubicBezTo>
                      <a:pt x="9160" y="6690"/>
                      <a:pt x="8752" y="1487"/>
                      <a:pt x="9196" y="0"/>
                    </a:cubicBezTo>
                    <a:close/>
                  </a:path>
                </a:pathLst>
              </a:custGeom>
              <a:solidFill>
                <a:srgbClr val="DFC4AC">
                  <a:alpha val="435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45"/>
              <p:cNvSpPr/>
              <p:nvPr/>
            </p:nvSpPr>
            <p:spPr>
              <a:xfrm>
                <a:off x="4503738" y="3824125"/>
                <a:ext cx="229900" cy="143900"/>
              </a:xfrm>
              <a:custGeom>
                <a:avLst/>
                <a:gdLst/>
                <a:ahLst/>
                <a:cxnLst/>
                <a:rect l="l" t="t" r="r" b="b"/>
                <a:pathLst>
                  <a:path w="9196" h="5756" extrusionOk="0">
                    <a:moveTo>
                      <a:pt x="9028" y="0"/>
                    </a:moveTo>
                    <a:lnTo>
                      <a:pt x="228" y="96"/>
                    </a:lnTo>
                    <a:cubicBezTo>
                      <a:pt x="168" y="516"/>
                      <a:pt x="84" y="1008"/>
                      <a:pt x="0" y="1535"/>
                    </a:cubicBezTo>
                    <a:cubicBezTo>
                      <a:pt x="240" y="2218"/>
                      <a:pt x="576" y="2854"/>
                      <a:pt x="1008" y="3429"/>
                    </a:cubicBezTo>
                    <a:cubicBezTo>
                      <a:pt x="2254" y="4976"/>
                      <a:pt x="3597" y="5623"/>
                      <a:pt x="4568" y="5755"/>
                    </a:cubicBezTo>
                    <a:cubicBezTo>
                      <a:pt x="5551" y="5611"/>
                      <a:pt x="6870" y="4928"/>
                      <a:pt x="8093" y="3357"/>
                    </a:cubicBezTo>
                    <a:cubicBezTo>
                      <a:pt x="8584" y="2674"/>
                      <a:pt x="8956" y="1931"/>
                      <a:pt x="9196" y="1127"/>
                    </a:cubicBezTo>
                    <a:cubicBezTo>
                      <a:pt x="9136" y="744"/>
                      <a:pt x="9088" y="372"/>
                      <a:pt x="90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5"/>
              <p:cNvSpPr/>
              <p:nvPr/>
            </p:nvSpPr>
            <p:spPr>
              <a:xfrm>
                <a:off x="4463638" y="3537775"/>
                <a:ext cx="292475" cy="387975"/>
              </a:xfrm>
              <a:custGeom>
                <a:avLst/>
                <a:gdLst/>
                <a:ahLst/>
                <a:cxnLst/>
                <a:rect l="l" t="t" r="r" b="b"/>
                <a:pathLst>
                  <a:path w="11699" h="15519" extrusionOk="0">
                    <a:moveTo>
                      <a:pt x="6591" y="1"/>
                    </a:moveTo>
                    <a:cubicBezTo>
                      <a:pt x="6312" y="1"/>
                      <a:pt x="6016" y="18"/>
                      <a:pt x="5705" y="53"/>
                    </a:cubicBezTo>
                    <a:cubicBezTo>
                      <a:pt x="5446" y="29"/>
                      <a:pt x="5200" y="17"/>
                      <a:pt x="4967" y="17"/>
                    </a:cubicBezTo>
                    <a:cubicBezTo>
                      <a:pt x="0" y="17"/>
                      <a:pt x="645" y="5256"/>
                      <a:pt x="645" y="5256"/>
                    </a:cubicBezTo>
                    <a:cubicBezTo>
                      <a:pt x="645" y="5256"/>
                      <a:pt x="549" y="10651"/>
                      <a:pt x="2588" y="13181"/>
                    </a:cubicBezTo>
                    <a:cubicBezTo>
                      <a:pt x="3834" y="14727"/>
                      <a:pt x="5177" y="15387"/>
                      <a:pt x="6160" y="15519"/>
                    </a:cubicBezTo>
                    <a:cubicBezTo>
                      <a:pt x="7131" y="15363"/>
                      <a:pt x="8462" y="14679"/>
                      <a:pt x="9685" y="13109"/>
                    </a:cubicBezTo>
                    <a:cubicBezTo>
                      <a:pt x="11699" y="10531"/>
                      <a:pt x="11531" y="5148"/>
                      <a:pt x="11531" y="5148"/>
                    </a:cubicBezTo>
                    <a:cubicBezTo>
                      <a:pt x="11531" y="5148"/>
                      <a:pt x="11467" y="1"/>
                      <a:pt x="6591" y="1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5"/>
              <p:cNvSpPr/>
              <p:nvPr/>
            </p:nvSpPr>
            <p:spPr>
              <a:xfrm>
                <a:off x="4488163" y="3715750"/>
                <a:ext cx="259575" cy="210000"/>
              </a:xfrm>
              <a:custGeom>
                <a:avLst/>
                <a:gdLst/>
                <a:ahLst/>
                <a:cxnLst/>
                <a:rect l="l" t="t" r="r" b="b"/>
                <a:pathLst>
                  <a:path w="10383" h="8400" extrusionOk="0">
                    <a:moveTo>
                      <a:pt x="5282" y="1"/>
                    </a:moveTo>
                    <a:cubicBezTo>
                      <a:pt x="4777" y="1"/>
                      <a:pt x="4298" y="329"/>
                      <a:pt x="4064" y="643"/>
                    </a:cubicBezTo>
                    <a:cubicBezTo>
                      <a:pt x="3141" y="1866"/>
                      <a:pt x="60" y="1854"/>
                      <a:pt x="0" y="1866"/>
                    </a:cubicBezTo>
                    <a:cubicBezTo>
                      <a:pt x="264" y="3364"/>
                      <a:pt x="731" y="4971"/>
                      <a:pt x="1619" y="6074"/>
                    </a:cubicBezTo>
                    <a:cubicBezTo>
                      <a:pt x="2865" y="7608"/>
                      <a:pt x="4208" y="8268"/>
                      <a:pt x="5179" y="8400"/>
                    </a:cubicBezTo>
                    <a:cubicBezTo>
                      <a:pt x="5946" y="8280"/>
                      <a:pt x="6941" y="7800"/>
                      <a:pt x="7925" y="6853"/>
                    </a:cubicBezTo>
                    <a:cubicBezTo>
                      <a:pt x="9567" y="5378"/>
                      <a:pt x="10382" y="2441"/>
                      <a:pt x="10262" y="1806"/>
                    </a:cubicBezTo>
                    <a:lnTo>
                      <a:pt x="10262" y="1758"/>
                    </a:lnTo>
                    <a:cubicBezTo>
                      <a:pt x="9896" y="1885"/>
                      <a:pt x="9521" y="1938"/>
                      <a:pt x="9156" y="1938"/>
                    </a:cubicBezTo>
                    <a:cubicBezTo>
                      <a:pt x="7861" y="1938"/>
                      <a:pt x="6688" y="1266"/>
                      <a:pt x="6426" y="799"/>
                    </a:cubicBezTo>
                    <a:cubicBezTo>
                      <a:pt x="6102" y="209"/>
                      <a:pt x="5683" y="1"/>
                      <a:pt x="5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45"/>
              <p:cNvSpPr/>
              <p:nvPr/>
            </p:nvSpPr>
            <p:spPr>
              <a:xfrm>
                <a:off x="4451288" y="3682050"/>
                <a:ext cx="36600" cy="8035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3214" extrusionOk="0">
                    <a:moveTo>
                      <a:pt x="618" y="0"/>
                    </a:moveTo>
                    <a:cubicBezTo>
                      <a:pt x="491" y="0"/>
                      <a:pt x="374" y="30"/>
                      <a:pt x="312" y="121"/>
                    </a:cubicBezTo>
                    <a:cubicBezTo>
                      <a:pt x="132" y="384"/>
                      <a:pt x="0" y="1475"/>
                      <a:pt x="504" y="2195"/>
                    </a:cubicBezTo>
                    <a:cubicBezTo>
                      <a:pt x="756" y="2590"/>
                      <a:pt x="1079" y="2926"/>
                      <a:pt x="1463" y="3214"/>
                    </a:cubicBezTo>
                    <a:lnTo>
                      <a:pt x="1139" y="109"/>
                    </a:lnTo>
                    <a:cubicBezTo>
                      <a:pt x="1139" y="109"/>
                      <a:pt x="861" y="0"/>
                      <a:pt x="618" y="0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45"/>
              <p:cNvSpPr/>
              <p:nvPr/>
            </p:nvSpPr>
            <p:spPr>
              <a:xfrm>
                <a:off x="4745013" y="3678900"/>
                <a:ext cx="35975" cy="8050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3220" extrusionOk="0">
                    <a:moveTo>
                      <a:pt x="820" y="1"/>
                    </a:moveTo>
                    <a:cubicBezTo>
                      <a:pt x="572" y="1"/>
                      <a:pt x="276" y="127"/>
                      <a:pt x="276" y="127"/>
                    </a:cubicBezTo>
                    <a:lnTo>
                      <a:pt x="0" y="3220"/>
                    </a:lnTo>
                    <a:cubicBezTo>
                      <a:pt x="372" y="2932"/>
                      <a:pt x="696" y="2585"/>
                      <a:pt x="947" y="2189"/>
                    </a:cubicBezTo>
                    <a:cubicBezTo>
                      <a:pt x="1439" y="1458"/>
                      <a:pt x="1283" y="379"/>
                      <a:pt x="1103" y="115"/>
                    </a:cubicBezTo>
                    <a:cubicBezTo>
                      <a:pt x="1045" y="30"/>
                      <a:pt x="938" y="1"/>
                      <a:pt x="820" y="1"/>
                    </a:cubicBezTo>
                    <a:close/>
                  </a:path>
                </a:pathLst>
              </a:custGeom>
              <a:solidFill>
                <a:srgbClr val="FB9E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45"/>
              <p:cNvSpPr/>
              <p:nvPr/>
            </p:nvSpPr>
            <p:spPr>
              <a:xfrm>
                <a:off x="4442888" y="3496675"/>
                <a:ext cx="328525" cy="183600"/>
              </a:xfrm>
              <a:custGeom>
                <a:avLst/>
                <a:gdLst/>
                <a:ahLst/>
                <a:cxnLst/>
                <a:rect l="l" t="t" r="r" b="b"/>
                <a:pathLst>
                  <a:path w="13141" h="7344" extrusionOk="0">
                    <a:moveTo>
                      <a:pt x="8134" y="0"/>
                    </a:moveTo>
                    <a:cubicBezTo>
                      <a:pt x="7428" y="0"/>
                      <a:pt x="6716" y="124"/>
                      <a:pt x="6031" y="378"/>
                    </a:cubicBezTo>
                    <a:cubicBezTo>
                      <a:pt x="5635" y="522"/>
                      <a:pt x="5252" y="726"/>
                      <a:pt x="4832" y="798"/>
                    </a:cubicBezTo>
                    <a:cubicBezTo>
                      <a:pt x="4627" y="836"/>
                      <a:pt x="4419" y="846"/>
                      <a:pt x="4210" y="846"/>
                    </a:cubicBezTo>
                    <a:cubicBezTo>
                      <a:pt x="3978" y="846"/>
                      <a:pt x="3745" y="833"/>
                      <a:pt x="3514" y="833"/>
                    </a:cubicBezTo>
                    <a:cubicBezTo>
                      <a:pt x="3357" y="833"/>
                      <a:pt x="3201" y="839"/>
                      <a:pt x="3046" y="858"/>
                    </a:cubicBezTo>
                    <a:cubicBezTo>
                      <a:pt x="2279" y="966"/>
                      <a:pt x="1595" y="1433"/>
                      <a:pt x="1032" y="1973"/>
                    </a:cubicBezTo>
                    <a:cubicBezTo>
                      <a:pt x="588" y="2405"/>
                      <a:pt x="193" y="2920"/>
                      <a:pt x="73" y="3532"/>
                    </a:cubicBezTo>
                    <a:cubicBezTo>
                      <a:pt x="1" y="3915"/>
                      <a:pt x="13" y="4311"/>
                      <a:pt x="109" y="4694"/>
                    </a:cubicBezTo>
                    <a:cubicBezTo>
                      <a:pt x="232" y="5301"/>
                      <a:pt x="910" y="6922"/>
                      <a:pt x="1490" y="6922"/>
                    </a:cubicBezTo>
                    <a:cubicBezTo>
                      <a:pt x="1700" y="6922"/>
                      <a:pt x="1898" y="6709"/>
                      <a:pt x="2051" y="6157"/>
                    </a:cubicBezTo>
                    <a:cubicBezTo>
                      <a:pt x="2171" y="5749"/>
                      <a:pt x="2135" y="5318"/>
                      <a:pt x="2231" y="4910"/>
                    </a:cubicBezTo>
                    <a:cubicBezTo>
                      <a:pt x="2434" y="4083"/>
                      <a:pt x="3106" y="3448"/>
                      <a:pt x="3933" y="3280"/>
                    </a:cubicBezTo>
                    <a:cubicBezTo>
                      <a:pt x="3993" y="3268"/>
                      <a:pt x="4056" y="3262"/>
                      <a:pt x="4119" y="3262"/>
                    </a:cubicBezTo>
                    <a:cubicBezTo>
                      <a:pt x="4182" y="3262"/>
                      <a:pt x="4245" y="3268"/>
                      <a:pt x="4305" y="3280"/>
                    </a:cubicBezTo>
                    <a:cubicBezTo>
                      <a:pt x="4449" y="3352"/>
                      <a:pt x="4580" y="3448"/>
                      <a:pt x="4700" y="3567"/>
                    </a:cubicBezTo>
                    <a:cubicBezTo>
                      <a:pt x="5039" y="3849"/>
                      <a:pt x="5466" y="3949"/>
                      <a:pt x="5915" y="3949"/>
                    </a:cubicBezTo>
                    <a:cubicBezTo>
                      <a:pt x="6308" y="3949"/>
                      <a:pt x="6717" y="3872"/>
                      <a:pt x="7098" y="3771"/>
                    </a:cubicBezTo>
                    <a:cubicBezTo>
                      <a:pt x="7647" y="3632"/>
                      <a:pt x="8223" y="3459"/>
                      <a:pt x="8782" y="3459"/>
                    </a:cubicBezTo>
                    <a:cubicBezTo>
                      <a:pt x="9041" y="3459"/>
                      <a:pt x="9297" y="3496"/>
                      <a:pt x="9544" y="3591"/>
                    </a:cubicBezTo>
                    <a:cubicBezTo>
                      <a:pt x="10299" y="3879"/>
                      <a:pt x="10755" y="4622"/>
                      <a:pt x="11102" y="5342"/>
                    </a:cubicBezTo>
                    <a:cubicBezTo>
                      <a:pt x="11450" y="6073"/>
                      <a:pt x="11762" y="6840"/>
                      <a:pt x="12397" y="7344"/>
                    </a:cubicBezTo>
                    <a:cubicBezTo>
                      <a:pt x="13140" y="6349"/>
                      <a:pt x="13116" y="4994"/>
                      <a:pt x="13068" y="3747"/>
                    </a:cubicBezTo>
                    <a:cubicBezTo>
                      <a:pt x="13044" y="3280"/>
                      <a:pt x="13020" y="2812"/>
                      <a:pt x="12829" y="2393"/>
                    </a:cubicBezTo>
                    <a:cubicBezTo>
                      <a:pt x="12661" y="2057"/>
                      <a:pt x="12433" y="1769"/>
                      <a:pt x="12157" y="1529"/>
                    </a:cubicBezTo>
                    <a:cubicBezTo>
                      <a:pt x="11027" y="528"/>
                      <a:pt x="9592" y="0"/>
                      <a:pt x="8134" y="0"/>
                    </a:cubicBezTo>
                    <a:close/>
                  </a:path>
                </a:pathLst>
              </a:custGeom>
              <a:solidFill>
                <a:srgbClr val="3D2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45"/>
              <p:cNvSpPr/>
              <p:nvPr/>
            </p:nvSpPr>
            <p:spPr>
              <a:xfrm>
                <a:off x="4568788" y="3678750"/>
                <a:ext cx="144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201" extrusionOk="0">
                    <a:moveTo>
                      <a:pt x="312" y="1"/>
                    </a:moveTo>
                    <a:cubicBezTo>
                      <a:pt x="156" y="1"/>
                      <a:pt x="24" y="265"/>
                      <a:pt x="12" y="588"/>
                    </a:cubicBezTo>
                    <a:cubicBezTo>
                      <a:pt x="0" y="924"/>
                      <a:pt x="108" y="1200"/>
                      <a:pt x="264" y="1200"/>
                    </a:cubicBezTo>
                    <a:cubicBezTo>
                      <a:pt x="267" y="1200"/>
                      <a:pt x="270" y="1200"/>
                      <a:pt x="273" y="1200"/>
                    </a:cubicBezTo>
                    <a:cubicBezTo>
                      <a:pt x="414" y="1200"/>
                      <a:pt x="552" y="941"/>
                      <a:pt x="563" y="612"/>
                    </a:cubicBezTo>
                    <a:cubicBezTo>
                      <a:pt x="575" y="289"/>
                      <a:pt x="468" y="13"/>
                      <a:pt x="312" y="1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45"/>
              <p:cNvSpPr/>
              <p:nvPr/>
            </p:nvSpPr>
            <p:spPr>
              <a:xfrm>
                <a:off x="4510613" y="3625275"/>
                <a:ext cx="90050" cy="36150"/>
              </a:xfrm>
              <a:custGeom>
                <a:avLst/>
                <a:gdLst/>
                <a:ahLst/>
                <a:cxnLst/>
                <a:rect l="l" t="t" r="r" b="b"/>
                <a:pathLst>
                  <a:path w="3602" h="1446" extrusionOk="0">
                    <a:moveTo>
                      <a:pt x="1831" y="0"/>
                    </a:moveTo>
                    <a:cubicBezTo>
                      <a:pt x="1511" y="0"/>
                      <a:pt x="1179" y="94"/>
                      <a:pt x="888" y="366"/>
                    </a:cubicBezTo>
                    <a:cubicBezTo>
                      <a:pt x="1" y="1218"/>
                      <a:pt x="513" y="1445"/>
                      <a:pt x="684" y="1445"/>
                    </a:cubicBezTo>
                    <a:cubicBezTo>
                      <a:pt x="688" y="1445"/>
                      <a:pt x="693" y="1445"/>
                      <a:pt x="697" y="1445"/>
                    </a:cubicBezTo>
                    <a:cubicBezTo>
                      <a:pt x="815" y="1436"/>
                      <a:pt x="1814" y="917"/>
                      <a:pt x="2495" y="917"/>
                    </a:cubicBezTo>
                    <a:cubicBezTo>
                      <a:pt x="2712" y="917"/>
                      <a:pt x="2897" y="970"/>
                      <a:pt x="3010" y="1109"/>
                    </a:cubicBezTo>
                    <a:cubicBezTo>
                      <a:pt x="3010" y="1109"/>
                      <a:pt x="3020" y="1110"/>
                      <a:pt x="3036" y="1110"/>
                    </a:cubicBezTo>
                    <a:cubicBezTo>
                      <a:pt x="3151" y="1110"/>
                      <a:pt x="3601" y="1073"/>
                      <a:pt x="3190" y="462"/>
                    </a:cubicBezTo>
                    <a:cubicBezTo>
                      <a:pt x="3190" y="462"/>
                      <a:pt x="2541" y="0"/>
                      <a:pt x="1831" y="0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45"/>
              <p:cNvSpPr/>
              <p:nvPr/>
            </p:nvSpPr>
            <p:spPr>
              <a:xfrm>
                <a:off x="4651788" y="3678750"/>
                <a:ext cx="14425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1201" extrusionOk="0">
                    <a:moveTo>
                      <a:pt x="265" y="1"/>
                    </a:moveTo>
                    <a:cubicBezTo>
                      <a:pt x="109" y="13"/>
                      <a:pt x="1" y="277"/>
                      <a:pt x="13" y="612"/>
                    </a:cubicBezTo>
                    <a:cubicBezTo>
                      <a:pt x="25" y="941"/>
                      <a:pt x="151" y="1200"/>
                      <a:pt x="302" y="1200"/>
                    </a:cubicBezTo>
                    <a:cubicBezTo>
                      <a:pt x="306" y="1200"/>
                      <a:pt x="309" y="1200"/>
                      <a:pt x="313" y="1200"/>
                    </a:cubicBezTo>
                    <a:cubicBezTo>
                      <a:pt x="468" y="1188"/>
                      <a:pt x="576" y="924"/>
                      <a:pt x="564" y="588"/>
                    </a:cubicBezTo>
                    <a:cubicBezTo>
                      <a:pt x="552" y="253"/>
                      <a:pt x="408" y="1"/>
                      <a:pt x="265" y="1"/>
                    </a:cubicBezTo>
                    <a:close/>
                  </a:path>
                </a:pathLst>
              </a:custGeom>
              <a:solidFill>
                <a:srgbClr val="3B2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45"/>
              <p:cNvSpPr/>
              <p:nvPr/>
            </p:nvSpPr>
            <p:spPr>
              <a:xfrm>
                <a:off x="4634038" y="3625275"/>
                <a:ext cx="90325" cy="36150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1446" extrusionOk="0">
                    <a:moveTo>
                      <a:pt x="1776" y="0"/>
                    </a:moveTo>
                    <a:cubicBezTo>
                      <a:pt x="1066" y="0"/>
                      <a:pt x="411" y="462"/>
                      <a:pt x="411" y="462"/>
                    </a:cubicBezTo>
                    <a:cubicBezTo>
                      <a:pt x="0" y="1073"/>
                      <a:pt x="460" y="1110"/>
                      <a:pt x="569" y="1110"/>
                    </a:cubicBezTo>
                    <a:cubicBezTo>
                      <a:pt x="584" y="1110"/>
                      <a:pt x="592" y="1109"/>
                      <a:pt x="591" y="1109"/>
                    </a:cubicBezTo>
                    <a:cubicBezTo>
                      <a:pt x="707" y="970"/>
                      <a:pt x="893" y="917"/>
                      <a:pt x="1111" y="917"/>
                    </a:cubicBezTo>
                    <a:cubicBezTo>
                      <a:pt x="1794" y="917"/>
                      <a:pt x="2787" y="1436"/>
                      <a:pt x="2905" y="1445"/>
                    </a:cubicBezTo>
                    <a:cubicBezTo>
                      <a:pt x="2909" y="1445"/>
                      <a:pt x="2914" y="1445"/>
                      <a:pt x="2918" y="1445"/>
                    </a:cubicBezTo>
                    <a:cubicBezTo>
                      <a:pt x="3101" y="1445"/>
                      <a:pt x="3612" y="1218"/>
                      <a:pt x="2713" y="366"/>
                    </a:cubicBezTo>
                    <a:cubicBezTo>
                      <a:pt x="2426" y="94"/>
                      <a:pt x="2095" y="0"/>
                      <a:pt x="1776" y="0"/>
                    </a:cubicBezTo>
                    <a:close/>
                  </a:path>
                </a:pathLst>
              </a:custGeom>
              <a:solidFill>
                <a:srgbClr val="482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45"/>
              <p:cNvSpPr/>
              <p:nvPr/>
            </p:nvSpPr>
            <p:spPr>
              <a:xfrm>
                <a:off x="3623738" y="4098375"/>
                <a:ext cx="694800" cy="1175275"/>
              </a:xfrm>
              <a:custGeom>
                <a:avLst/>
                <a:gdLst/>
                <a:ahLst/>
                <a:cxnLst/>
                <a:rect l="l" t="t" r="r" b="b"/>
                <a:pathLst>
                  <a:path w="27792" h="47011" extrusionOk="0">
                    <a:moveTo>
                      <a:pt x="19172" y="0"/>
                    </a:moveTo>
                    <a:cubicBezTo>
                      <a:pt x="19172" y="0"/>
                      <a:pt x="6380" y="8776"/>
                      <a:pt x="1369" y="36374"/>
                    </a:cubicBezTo>
                    <a:cubicBezTo>
                      <a:pt x="0" y="43913"/>
                      <a:pt x="10544" y="47011"/>
                      <a:pt x="21351" y="47011"/>
                    </a:cubicBezTo>
                    <a:cubicBezTo>
                      <a:pt x="23519" y="47011"/>
                      <a:pt x="25697" y="46886"/>
                      <a:pt x="27791" y="46648"/>
                    </a:cubicBezTo>
                    <a:lnTo>
                      <a:pt x="191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45"/>
              <p:cNvSpPr/>
              <p:nvPr/>
            </p:nvSpPr>
            <p:spPr>
              <a:xfrm>
                <a:off x="4164463" y="4559025"/>
                <a:ext cx="37775" cy="217025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8681" extrusionOk="0">
                    <a:moveTo>
                      <a:pt x="1307" y="1"/>
                    </a:moveTo>
                    <a:cubicBezTo>
                      <a:pt x="1205" y="1"/>
                      <a:pt x="1103" y="73"/>
                      <a:pt x="1115" y="216"/>
                    </a:cubicBezTo>
                    <a:cubicBezTo>
                      <a:pt x="1115" y="264"/>
                      <a:pt x="1103" y="5240"/>
                      <a:pt x="36" y="8429"/>
                    </a:cubicBezTo>
                    <a:cubicBezTo>
                      <a:pt x="0" y="8537"/>
                      <a:pt x="48" y="8645"/>
                      <a:pt x="156" y="8680"/>
                    </a:cubicBezTo>
                    <a:lnTo>
                      <a:pt x="216" y="8680"/>
                    </a:lnTo>
                    <a:cubicBezTo>
                      <a:pt x="300" y="8680"/>
                      <a:pt x="372" y="8633"/>
                      <a:pt x="396" y="8549"/>
                    </a:cubicBezTo>
                    <a:cubicBezTo>
                      <a:pt x="1487" y="5300"/>
                      <a:pt x="1499" y="264"/>
                      <a:pt x="1499" y="216"/>
                    </a:cubicBezTo>
                    <a:cubicBezTo>
                      <a:pt x="1511" y="73"/>
                      <a:pt x="1409" y="1"/>
                      <a:pt x="13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45"/>
              <p:cNvSpPr/>
              <p:nvPr/>
            </p:nvSpPr>
            <p:spPr>
              <a:xfrm>
                <a:off x="4817838" y="4094175"/>
                <a:ext cx="720275" cy="1173300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46932" extrusionOk="0">
                    <a:moveTo>
                      <a:pt x="8524" y="0"/>
                    </a:moveTo>
                    <a:lnTo>
                      <a:pt x="1" y="41049"/>
                    </a:lnTo>
                    <a:cubicBezTo>
                      <a:pt x="5992" y="45179"/>
                      <a:pt x="12053" y="46931"/>
                      <a:pt x="16993" y="46931"/>
                    </a:cubicBezTo>
                    <a:cubicBezTo>
                      <a:pt x="24043" y="46931"/>
                      <a:pt x="28811" y="43362"/>
                      <a:pt x="27838" y="38040"/>
                    </a:cubicBezTo>
                    <a:cubicBezTo>
                      <a:pt x="22827" y="10454"/>
                      <a:pt x="8524" y="0"/>
                      <a:pt x="8524" y="0"/>
                    </a:cubicBezTo>
                    <a:close/>
                  </a:path>
                </a:pathLst>
              </a:custGeom>
              <a:solidFill>
                <a:srgbClr val="E7E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45"/>
              <p:cNvSpPr/>
              <p:nvPr/>
            </p:nvSpPr>
            <p:spPr>
              <a:xfrm>
                <a:off x="4911363" y="4547600"/>
                <a:ext cx="159150" cy="283900"/>
              </a:xfrm>
              <a:custGeom>
                <a:avLst/>
                <a:gdLst/>
                <a:ahLst/>
                <a:cxnLst/>
                <a:rect l="l" t="t" r="r" b="b"/>
                <a:pathLst>
                  <a:path w="6366" h="11356" extrusionOk="0">
                    <a:moveTo>
                      <a:pt x="201" y="1"/>
                    </a:moveTo>
                    <a:cubicBezTo>
                      <a:pt x="194" y="1"/>
                      <a:pt x="187" y="1"/>
                      <a:pt x="180" y="2"/>
                    </a:cubicBezTo>
                    <a:cubicBezTo>
                      <a:pt x="84" y="14"/>
                      <a:pt x="0" y="110"/>
                      <a:pt x="12" y="206"/>
                    </a:cubicBezTo>
                    <a:cubicBezTo>
                      <a:pt x="24" y="290"/>
                      <a:pt x="839" y="7483"/>
                      <a:pt x="5982" y="11319"/>
                    </a:cubicBezTo>
                    <a:cubicBezTo>
                      <a:pt x="6018" y="11343"/>
                      <a:pt x="6054" y="11355"/>
                      <a:pt x="6102" y="11355"/>
                    </a:cubicBezTo>
                    <a:cubicBezTo>
                      <a:pt x="6282" y="11355"/>
                      <a:pt x="6366" y="11116"/>
                      <a:pt x="6210" y="11008"/>
                    </a:cubicBezTo>
                    <a:cubicBezTo>
                      <a:pt x="1199" y="7279"/>
                      <a:pt x="396" y="242"/>
                      <a:pt x="396" y="170"/>
                    </a:cubicBezTo>
                    <a:cubicBezTo>
                      <a:pt x="384" y="80"/>
                      <a:pt x="300" y="1"/>
                      <a:pt x="2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45"/>
              <p:cNvSpPr/>
              <p:nvPr/>
            </p:nvSpPr>
            <p:spPr>
              <a:xfrm>
                <a:off x="4036488" y="4711175"/>
                <a:ext cx="403725" cy="205950"/>
              </a:xfrm>
              <a:custGeom>
                <a:avLst/>
                <a:gdLst/>
                <a:ahLst/>
                <a:cxnLst/>
                <a:rect l="l" t="t" r="r" b="b"/>
                <a:pathLst>
                  <a:path w="16149" h="8238" extrusionOk="0">
                    <a:moveTo>
                      <a:pt x="8339" y="1"/>
                    </a:moveTo>
                    <a:cubicBezTo>
                      <a:pt x="7414" y="1"/>
                      <a:pt x="6457" y="118"/>
                      <a:pt x="5695" y="473"/>
                    </a:cubicBezTo>
                    <a:cubicBezTo>
                      <a:pt x="3657" y="1420"/>
                      <a:pt x="0" y="7306"/>
                      <a:pt x="0" y="7306"/>
                    </a:cubicBezTo>
                    <a:cubicBezTo>
                      <a:pt x="0" y="7306"/>
                      <a:pt x="1329" y="7135"/>
                      <a:pt x="3155" y="7135"/>
                    </a:cubicBezTo>
                    <a:cubicBezTo>
                      <a:pt x="4308" y="7135"/>
                      <a:pt x="5660" y="7203"/>
                      <a:pt x="7002" y="7426"/>
                    </a:cubicBezTo>
                    <a:cubicBezTo>
                      <a:pt x="10253" y="7958"/>
                      <a:pt x="12356" y="8237"/>
                      <a:pt x="13715" y="8237"/>
                    </a:cubicBezTo>
                    <a:cubicBezTo>
                      <a:pt x="15540" y="8237"/>
                      <a:pt x="16025" y="7735"/>
                      <a:pt x="16149" y="6671"/>
                    </a:cubicBezTo>
                    <a:cubicBezTo>
                      <a:pt x="16149" y="6671"/>
                      <a:pt x="12444" y="736"/>
                      <a:pt x="11629" y="437"/>
                    </a:cubicBezTo>
                    <a:cubicBezTo>
                      <a:pt x="11344" y="331"/>
                      <a:pt x="9888" y="1"/>
                      <a:pt x="83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45"/>
              <p:cNvSpPr/>
              <p:nvPr/>
            </p:nvSpPr>
            <p:spPr>
              <a:xfrm>
                <a:off x="4033488" y="4806825"/>
                <a:ext cx="231700" cy="116075"/>
              </a:xfrm>
              <a:custGeom>
                <a:avLst/>
                <a:gdLst/>
                <a:ahLst/>
                <a:cxnLst/>
                <a:rect l="l" t="t" r="r" b="b"/>
                <a:pathLst>
                  <a:path w="9268" h="4643" extrusionOk="0">
                    <a:moveTo>
                      <a:pt x="8120" y="1"/>
                    </a:moveTo>
                    <a:cubicBezTo>
                      <a:pt x="5841" y="1"/>
                      <a:pt x="432" y="2787"/>
                      <a:pt x="228" y="3540"/>
                    </a:cubicBezTo>
                    <a:cubicBezTo>
                      <a:pt x="0" y="4415"/>
                      <a:pt x="2614" y="4643"/>
                      <a:pt x="2614" y="4643"/>
                    </a:cubicBezTo>
                    <a:cubicBezTo>
                      <a:pt x="2614" y="4643"/>
                      <a:pt x="9268" y="627"/>
                      <a:pt x="8992" y="291"/>
                    </a:cubicBezTo>
                    <a:cubicBezTo>
                      <a:pt x="8831" y="89"/>
                      <a:pt x="8525" y="1"/>
                      <a:pt x="81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45"/>
              <p:cNvSpPr/>
              <p:nvPr/>
            </p:nvSpPr>
            <p:spPr>
              <a:xfrm>
                <a:off x="4784863" y="4698750"/>
                <a:ext cx="254050" cy="157975"/>
              </a:xfrm>
              <a:custGeom>
                <a:avLst/>
                <a:gdLst/>
                <a:ahLst/>
                <a:cxnLst/>
                <a:rect l="l" t="t" r="r" b="b"/>
                <a:pathLst>
                  <a:path w="10162" h="6319" extrusionOk="0">
                    <a:moveTo>
                      <a:pt x="6406" y="1"/>
                    </a:moveTo>
                    <a:cubicBezTo>
                      <a:pt x="4960" y="1"/>
                      <a:pt x="3633" y="286"/>
                      <a:pt x="3633" y="286"/>
                    </a:cubicBezTo>
                    <a:cubicBezTo>
                      <a:pt x="3633" y="286"/>
                      <a:pt x="2506" y="2420"/>
                      <a:pt x="61" y="2420"/>
                    </a:cubicBezTo>
                    <a:cubicBezTo>
                      <a:pt x="1" y="2420"/>
                      <a:pt x="3633" y="2996"/>
                      <a:pt x="3945" y="3367"/>
                    </a:cubicBezTo>
                    <a:cubicBezTo>
                      <a:pt x="4257" y="3727"/>
                      <a:pt x="8273" y="4614"/>
                      <a:pt x="8273" y="4614"/>
                    </a:cubicBezTo>
                    <a:cubicBezTo>
                      <a:pt x="8273" y="4614"/>
                      <a:pt x="8714" y="6318"/>
                      <a:pt x="9173" y="6318"/>
                    </a:cubicBezTo>
                    <a:cubicBezTo>
                      <a:pt x="9504" y="6318"/>
                      <a:pt x="9844" y="5433"/>
                      <a:pt x="10035" y="2384"/>
                    </a:cubicBezTo>
                    <a:cubicBezTo>
                      <a:pt x="10161" y="436"/>
                      <a:pt x="8193" y="1"/>
                      <a:pt x="6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45"/>
              <p:cNvSpPr/>
              <p:nvPr/>
            </p:nvSpPr>
            <p:spPr>
              <a:xfrm>
                <a:off x="4872988" y="4588475"/>
                <a:ext cx="150175" cy="157325"/>
              </a:xfrm>
              <a:custGeom>
                <a:avLst/>
                <a:gdLst/>
                <a:ahLst/>
                <a:cxnLst/>
                <a:rect l="l" t="t" r="r" b="b"/>
                <a:pathLst>
                  <a:path w="6007" h="6293" extrusionOk="0">
                    <a:moveTo>
                      <a:pt x="4656" y="0"/>
                    </a:moveTo>
                    <a:cubicBezTo>
                      <a:pt x="3398" y="0"/>
                      <a:pt x="0" y="4709"/>
                      <a:pt x="0" y="4709"/>
                    </a:cubicBezTo>
                    <a:cubicBezTo>
                      <a:pt x="0" y="4709"/>
                      <a:pt x="207" y="6293"/>
                      <a:pt x="990" y="6293"/>
                    </a:cubicBezTo>
                    <a:cubicBezTo>
                      <a:pt x="1030" y="6293"/>
                      <a:pt x="1072" y="6288"/>
                      <a:pt x="1115" y="6280"/>
                    </a:cubicBezTo>
                    <a:cubicBezTo>
                      <a:pt x="2015" y="6100"/>
                      <a:pt x="6007" y="285"/>
                      <a:pt x="4748" y="10"/>
                    </a:cubicBezTo>
                    <a:cubicBezTo>
                      <a:pt x="4719" y="3"/>
                      <a:pt x="4688" y="0"/>
                      <a:pt x="46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45"/>
              <p:cNvSpPr/>
              <p:nvPr/>
            </p:nvSpPr>
            <p:spPr>
              <a:xfrm>
                <a:off x="4935038" y="4581625"/>
                <a:ext cx="161550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6462" h="6269" extrusionOk="0">
                    <a:moveTo>
                      <a:pt x="4823" y="1"/>
                    </a:moveTo>
                    <a:cubicBezTo>
                      <a:pt x="3847" y="1"/>
                      <a:pt x="0" y="4887"/>
                      <a:pt x="0" y="4887"/>
                    </a:cubicBezTo>
                    <a:cubicBezTo>
                      <a:pt x="0" y="4887"/>
                      <a:pt x="610" y="6268"/>
                      <a:pt x="1436" y="6268"/>
                    </a:cubicBezTo>
                    <a:cubicBezTo>
                      <a:pt x="1484" y="6268"/>
                      <a:pt x="1533" y="6264"/>
                      <a:pt x="1583" y="6254"/>
                    </a:cubicBezTo>
                    <a:cubicBezTo>
                      <a:pt x="2482" y="6074"/>
                      <a:pt x="6462" y="751"/>
                      <a:pt x="4915" y="20"/>
                    </a:cubicBezTo>
                    <a:cubicBezTo>
                      <a:pt x="4888" y="7"/>
                      <a:pt x="4857" y="1"/>
                      <a:pt x="48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45"/>
              <p:cNvSpPr/>
              <p:nvPr/>
            </p:nvSpPr>
            <p:spPr>
              <a:xfrm>
                <a:off x="4924238" y="4641400"/>
                <a:ext cx="212825" cy="190100"/>
              </a:xfrm>
              <a:custGeom>
                <a:avLst/>
                <a:gdLst/>
                <a:ahLst/>
                <a:cxnLst/>
                <a:rect l="l" t="t" r="r" b="b"/>
                <a:pathLst>
                  <a:path w="8513" h="7604" extrusionOk="0">
                    <a:moveTo>
                      <a:pt x="6773" y="1"/>
                    </a:moveTo>
                    <a:cubicBezTo>
                      <a:pt x="5474" y="1"/>
                      <a:pt x="1" y="5985"/>
                      <a:pt x="1" y="5985"/>
                    </a:cubicBezTo>
                    <a:cubicBezTo>
                      <a:pt x="1" y="5985"/>
                      <a:pt x="414" y="7604"/>
                      <a:pt x="1312" y="7604"/>
                    </a:cubicBezTo>
                    <a:cubicBezTo>
                      <a:pt x="1318" y="7604"/>
                      <a:pt x="1325" y="7604"/>
                      <a:pt x="1331" y="7603"/>
                    </a:cubicBezTo>
                    <a:cubicBezTo>
                      <a:pt x="2242" y="7579"/>
                      <a:pt x="8512" y="518"/>
                      <a:pt x="6870" y="15"/>
                    </a:cubicBezTo>
                    <a:cubicBezTo>
                      <a:pt x="6841" y="5"/>
                      <a:pt x="6808" y="1"/>
                      <a:pt x="67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45"/>
              <p:cNvSpPr/>
              <p:nvPr/>
            </p:nvSpPr>
            <p:spPr>
              <a:xfrm>
                <a:off x="4952413" y="4703075"/>
                <a:ext cx="184950" cy="178475"/>
              </a:xfrm>
              <a:custGeom>
                <a:avLst/>
                <a:gdLst/>
                <a:ahLst/>
                <a:cxnLst/>
                <a:rect l="l" t="t" r="r" b="b"/>
                <a:pathLst>
                  <a:path w="7398" h="7139" extrusionOk="0">
                    <a:moveTo>
                      <a:pt x="6163" y="1"/>
                    </a:moveTo>
                    <a:cubicBezTo>
                      <a:pt x="5000" y="1"/>
                      <a:pt x="0" y="5400"/>
                      <a:pt x="0" y="5400"/>
                    </a:cubicBezTo>
                    <a:cubicBezTo>
                      <a:pt x="0" y="5400"/>
                      <a:pt x="545" y="7139"/>
                      <a:pt x="1445" y="7139"/>
                    </a:cubicBezTo>
                    <a:cubicBezTo>
                      <a:pt x="1451" y="7139"/>
                      <a:pt x="1457" y="7139"/>
                      <a:pt x="1463" y="7139"/>
                    </a:cubicBezTo>
                    <a:cubicBezTo>
                      <a:pt x="2374" y="7115"/>
                      <a:pt x="7397" y="1420"/>
                      <a:pt x="6342" y="77"/>
                    </a:cubicBezTo>
                    <a:cubicBezTo>
                      <a:pt x="6302" y="25"/>
                      <a:pt x="6241" y="1"/>
                      <a:pt x="61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45"/>
              <p:cNvSpPr/>
              <p:nvPr/>
            </p:nvSpPr>
            <p:spPr>
              <a:xfrm>
                <a:off x="4329538" y="4732450"/>
                <a:ext cx="129875" cy="160800"/>
              </a:xfrm>
              <a:custGeom>
                <a:avLst/>
                <a:gdLst/>
                <a:ahLst/>
                <a:cxnLst/>
                <a:rect l="l" t="t" r="r" b="b"/>
                <a:pathLst>
                  <a:path w="5195" h="6432" extrusionOk="0">
                    <a:moveTo>
                      <a:pt x="290" y="1"/>
                    </a:moveTo>
                    <a:cubicBezTo>
                      <a:pt x="144" y="1"/>
                      <a:pt x="1" y="186"/>
                      <a:pt x="147" y="341"/>
                    </a:cubicBezTo>
                    <a:lnTo>
                      <a:pt x="4834" y="6359"/>
                    </a:lnTo>
                    <a:cubicBezTo>
                      <a:pt x="4870" y="6407"/>
                      <a:pt x="4918" y="6431"/>
                      <a:pt x="4978" y="6431"/>
                    </a:cubicBezTo>
                    <a:cubicBezTo>
                      <a:pt x="5026" y="6431"/>
                      <a:pt x="5062" y="6419"/>
                      <a:pt x="5098" y="6395"/>
                    </a:cubicBezTo>
                    <a:cubicBezTo>
                      <a:pt x="5182" y="6323"/>
                      <a:pt x="5194" y="6203"/>
                      <a:pt x="5134" y="6119"/>
                    </a:cubicBezTo>
                    <a:lnTo>
                      <a:pt x="447" y="101"/>
                    </a:lnTo>
                    <a:cubicBezTo>
                      <a:pt x="406" y="30"/>
                      <a:pt x="348" y="1"/>
                      <a:pt x="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45"/>
              <p:cNvSpPr/>
              <p:nvPr/>
            </p:nvSpPr>
            <p:spPr>
              <a:xfrm>
                <a:off x="4459713" y="4906350"/>
                <a:ext cx="734300" cy="363025"/>
              </a:xfrm>
              <a:custGeom>
                <a:avLst/>
                <a:gdLst/>
                <a:ahLst/>
                <a:cxnLst/>
                <a:rect l="l" t="t" r="r" b="b"/>
                <a:pathLst>
                  <a:path w="29372" h="14521" extrusionOk="0">
                    <a:moveTo>
                      <a:pt x="285" y="1"/>
                    </a:moveTo>
                    <a:cubicBezTo>
                      <a:pt x="136" y="1"/>
                      <a:pt x="0" y="183"/>
                      <a:pt x="143" y="326"/>
                    </a:cubicBezTo>
                    <a:cubicBezTo>
                      <a:pt x="263" y="458"/>
                      <a:pt x="12335" y="13945"/>
                      <a:pt x="29120" y="14521"/>
                    </a:cubicBezTo>
                    <a:lnTo>
                      <a:pt x="29132" y="14521"/>
                    </a:lnTo>
                    <a:cubicBezTo>
                      <a:pt x="29371" y="14497"/>
                      <a:pt x="29371" y="14161"/>
                      <a:pt x="29132" y="14137"/>
                    </a:cubicBezTo>
                    <a:cubicBezTo>
                      <a:pt x="12527" y="13562"/>
                      <a:pt x="551" y="206"/>
                      <a:pt x="431" y="75"/>
                    </a:cubicBezTo>
                    <a:cubicBezTo>
                      <a:pt x="388" y="22"/>
                      <a:pt x="336" y="1"/>
                      <a:pt x="28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45"/>
              <p:cNvSpPr/>
              <p:nvPr/>
            </p:nvSpPr>
            <p:spPr>
              <a:xfrm>
                <a:off x="4035088" y="5126100"/>
                <a:ext cx="692525" cy="150175"/>
              </a:xfrm>
              <a:custGeom>
                <a:avLst/>
                <a:gdLst/>
                <a:ahLst/>
                <a:cxnLst/>
                <a:rect l="l" t="t" r="r" b="b"/>
                <a:pathLst>
                  <a:path w="27701" h="6007" extrusionOk="0">
                    <a:moveTo>
                      <a:pt x="27424" y="0"/>
                    </a:moveTo>
                    <a:cubicBezTo>
                      <a:pt x="27390" y="0"/>
                      <a:pt x="27354" y="11"/>
                      <a:pt x="27318" y="36"/>
                    </a:cubicBezTo>
                    <a:cubicBezTo>
                      <a:pt x="27294" y="48"/>
                      <a:pt x="24753" y="1691"/>
                      <a:pt x="20173" y="3177"/>
                    </a:cubicBezTo>
                    <a:cubicBezTo>
                      <a:pt x="16575" y="4349"/>
                      <a:pt x="11063" y="5617"/>
                      <a:pt x="4092" y="5617"/>
                    </a:cubicBezTo>
                    <a:cubicBezTo>
                      <a:pt x="2863" y="5617"/>
                      <a:pt x="1589" y="5577"/>
                      <a:pt x="272" y="5491"/>
                    </a:cubicBezTo>
                    <a:lnTo>
                      <a:pt x="260" y="5491"/>
                    </a:lnTo>
                    <a:cubicBezTo>
                      <a:pt x="256" y="5491"/>
                      <a:pt x="252" y="5491"/>
                      <a:pt x="249" y="5491"/>
                    </a:cubicBezTo>
                    <a:cubicBezTo>
                      <a:pt x="8" y="5491"/>
                      <a:pt x="0" y="5863"/>
                      <a:pt x="248" y="5875"/>
                    </a:cubicBezTo>
                    <a:cubicBezTo>
                      <a:pt x="1579" y="5959"/>
                      <a:pt x="2862" y="6007"/>
                      <a:pt x="4096" y="6007"/>
                    </a:cubicBezTo>
                    <a:cubicBezTo>
                      <a:pt x="11122" y="6007"/>
                      <a:pt x="16684" y="4724"/>
                      <a:pt x="20305" y="3549"/>
                    </a:cubicBezTo>
                    <a:cubicBezTo>
                      <a:pt x="24933" y="2038"/>
                      <a:pt x="27498" y="372"/>
                      <a:pt x="27522" y="360"/>
                    </a:cubicBezTo>
                    <a:cubicBezTo>
                      <a:pt x="27700" y="241"/>
                      <a:pt x="27584" y="0"/>
                      <a:pt x="274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45"/>
              <p:cNvSpPr/>
              <p:nvPr/>
            </p:nvSpPr>
            <p:spPr>
              <a:xfrm>
                <a:off x="4751013" y="4752650"/>
                <a:ext cx="351275" cy="208925"/>
              </a:xfrm>
              <a:custGeom>
                <a:avLst/>
                <a:gdLst/>
                <a:ahLst/>
                <a:cxnLst/>
                <a:rect l="l" t="t" r="r" b="b"/>
                <a:pathLst>
                  <a:path w="14051" h="8357" extrusionOk="0">
                    <a:moveTo>
                      <a:pt x="0" y="0"/>
                    </a:moveTo>
                    <a:lnTo>
                      <a:pt x="3333" y="8356"/>
                    </a:lnTo>
                    <a:lnTo>
                      <a:pt x="14051" y="5287"/>
                    </a:lnTo>
                    <a:cubicBezTo>
                      <a:pt x="12300" y="2182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E7E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45"/>
              <p:cNvSpPr/>
              <p:nvPr/>
            </p:nvSpPr>
            <p:spPr>
              <a:xfrm>
                <a:off x="4358963" y="4713675"/>
                <a:ext cx="7604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30417" h="7410" extrusionOk="0">
                    <a:moveTo>
                      <a:pt x="229" y="1"/>
                    </a:moveTo>
                    <a:cubicBezTo>
                      <a:pt x="1" y="25"/>
                      <a:pt x="1" y="373"/>
                      <a:pt x="229" y="384"/>
                    </a:cubicBezTo>
                    <a:cubicBezTo>
                      <a:pt x="469" y="396"/>
                      <a:pt x="24901" y="1020"/>
                      <a:pt x="30056" y="7338"/>
                    </a:cubicBezTo>
                    <a:cubicBezTo>
                      <a:pt x="30092" y="7386"/>
                      <a:pt x="30140" y="7410"/>
                      <a:pt x="30200" y="7410"/>
                    </a:cubicBezTo>
                    <a:cubicBezTo>
                      <a:pt x="30248" y="7410"/>
                      <a:pt x="30296" y="7398"/>
                      <a:pt x="30332" y="7362"/>
                    </a:cubicBezTo>
                    <a:cubicBezTo>
                      <a:pt x="30404" y="7302"/>
                      <a:pt x="30416" y="7182"/>
                      <a:pt x="30356" y="7098"/>
                    </a:cubicBezTo>
                    <a:cubicBezTo>
                      <a:pt x="25081" y="648"/>
                      <a:pt x="1248" y="25"/>
                      <a:pt x="2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45"/>
              <p:cNvSpPr/>
              <p:nvPr/>
            </p:nvSpPr>
            <p:spPr>
              <a:xfrm>
                <a:off x="4158163" y="4859975"/>
                <a:ext cx="272775" cy="61750"/>
              </a:xfrm>
              <a:custGeom>
                <a:avLst/>
                <a:gdLst/>
                <a:ahLst/>
                <a:cxnLst/>
                <a:rect l="l" t="t" r="r" b="b"/>
                <a:pathLst>
                  <a:path w="10911" h="2470" extrusionOk="0">
                    <a:moveTo>
                      <a:pt x="2814" y="1"/>
                    </a:moveTo>
                    <a:cubicBezTo>
                      <a:pt x="2768" y="1"/>
                      <a:pt x="2733" y="4"/>
                      <a:pt x="2710" y="11"/>
                    </a:cubicBezTo>
                    <a:cubicBezTo>
                      <a:pt x="2171" y="179"/>
                      <a:pt x="1" y="1390"/>
                      <a:pt x="1" y="1390"/>
                    </a:cubicBezTo>
                    <a:cubicBezTo>
                      <a:pt x="1" y="1390"/>
                      <a:pt x="4582" y="2469"/>
                      <a:pt x="7884" y="2469"/>
                    </a:cubicBezTo>
                    <a:cubicBezTo>
                      <a:pt x="9251" y="2469"/>
                      <a:pt x="10398" y="2285"/>
                      <a:pt x="10910" y="1762"/>
                    </a:cubicBezTo>
                    <a:cubicBezTo>
                      <a:pt x="10910" y="1762"/>
                      <a:pt x="3878" y="1"/>
                      <a:pt x="28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45"/>
              <p:cNvSpPr/>
              <p:nvPr/>
            </p:nvSpPr>
            <p:spPr>
              <a:xfrm>
                <a:off x="4145888" y="4886575"/>
                <a:ext cx="3354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3416" h="1669" extrusionOk="0">
                    <a:moveTo>
                      <a:pt x="225" y="1"/>
                    </a:moveTo>
                    <a:cubicBezTo>
                      <a:pt x="128" y="1"/>
                      <a:pt x="46" y="59"/>
                      <a:pt x="24" y="158"/>
                    </a:cubicBezTo>
                    <a:cubicBezTo>
                      <a:pt x="0" y="254"/>
                      <a:pt x="60" y="362"/>
                      <a:pt x="168" y="386"/>
                    </a:cubicBezTo>
                    <a:cubicBezTo>
                      <a:pt x="228" y="398"/>
                      <a:pt x="6342" y="1669"/>
                      <a:pt x="11821" y="1669"/>
                    </a:cubicBezTo>
                    <a:cubicBezTo>
                      <a:pt x="12276" y="1669"/>
                      <a:pt x="12732" y="1669"/>
                      <a:pt x="13176" y="1645"/>
                    </a:cubicBezTo>
                    <a:cubicBezTo>
                      <a:pt x="13415" y="1621"/>
                      <a:pt x="13403" y="1273"/>
                      <a:pt x="13164" y="1261"/>
                    </a:cubicBezTo>
                    <a:lnTo>
                      <a:pt x="13152" y="1261"/>
                    </a:lnTo>
                    <a:cubicBezTo>
                      <a:pt x="12723" y="1279"/>
                      <a:pt x="12286" y="1287"/>
                      <a:pt x="11845" y="1287"/>
                    </a:cubicBezTo>
                    <a:cubicBezTo>
                      <a:pt x="6415" y="1287"/>
                      <a:pt x="318" y="24"/>
                      <a:pt x="252" y="2"/>
                    </a:cubicBezTo>
                    <a:cubicBezTo>
                      <a:pt x="243" y="1"/>
                      <a:pt x="234" y="1"/>
                      <a:pt x="2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45"/>
              <p:cNvSpPr/>
              <p:nvPr/>
            </p:nvSpPr>
            <p:spPr>
              <a:xfrm>
                <a:off x="4426113" y="3430000"/>
                <a:ext cx="382150" cy="332400"/>
              </a:xfrm>
              <a:custGeom>
                <a:avLst/>
                <a:gdLst/>
                <a:ahLst/>
                <a:cxnLst/>
                <a:rect l="l" t="t" r="r" b="b"/>
                <a:pathLst>
                  <a:path w="15286" h="13296" extrusionOk="0">
                    <a:moveTo>
                      <a:pt x="5779" y="0"/>
                    </a:moveTo>
                    <a:lnTo>
                      <a:pt x="780" y="3069"/>
                    </a:lnTo>
                    <a:lnTo>
                      <a:pt x="0" y="11509"/>
                    </a:lnTo>
                    <a:lnTo>
                      <a:pt x="2374" y="13296"/>
                    </a:lnTo>
                    <a:lnTo>
                      <a:pt x="3225" y="4268"/>
                    </a:lnTo>
                    <a:lnTo>
                      <a:pt x="7637" y="4268"/>
                    </a:lnTo>
                    <a:lnTo>
                      <a:pt x="7613" y="696"/>
                    </a:lnTo>
                    <a:lnTo>
                      <a:pt x="5779" y="0"/>
                    </a:lnTo>
                    <a:close/>
                    <a:moveTo>
                      <a:pt x="9507" y="0"/>
                    </a:moveTo>
                    <a:lnTo>
                      <a:pt x="7661" y="696"/>
                    </a:lnTo>
                    <a:lnTo>
                      <a:pt x="7637" y="4268"/>
                    </a:lnTo>
                    <a:lnTo>
                      <a:pt x="12061" y="4268"/>
                    </a:lnTo>
                    <a:lnTo>
                      <a:pt x="12900" y="13296"/>
                    </a:lnTo>
                    <a:lnTo>
                      <a:pt x="15286" y="11509"/>
                    </a:lnTo>
                    <a:lnTo>
                      <a:pt x="14495" y="3069"/>
                    </a:lnTo>
                    <a:lnTo>
                      <a:pt x="95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45"/>
              <p:cNvSpPr/>
              <p:nvPr/>
            </p:nvSpPr>
            <p:spPr>
              <a:xfrm>
                <a:off x="4272663" y="4025500"/>
                <a:ext cx="621325" cy="285700"/>
              </a:xfrm>
              <a:custGeom>
                <a:avLst/>
                <a:gdLst/>
                <a:ahLst/>
                <a:cxnLst/>
                <a:rect l="l" t="t" r="r" b="b"/>
                <a:pathLst>
                  <a:path w="24853" h="11428" extrusionOk="0">
                    <a:moveTo>
                      <a:pt x="24667" y="1"/>
                    </a:moveTo>
                    <a:cubicBezTo>
                      <a:pt x="24661" y="1"/>
                      <a:pt x="24655" y="1"/>
                      <a:pt x="24649" y="2"/>
                    </a:cubicBezTo>
                    <a:cubicBezTo>
                      <a:pt x="19662" y="230"/>
                      <a:pt x="16856" y="3275"/>
                      <a:pt x="15382" y="5780"/>
                    </a:cubicBezTo>
                    <a:cubicBezTo>
                      <a:pt x="14542" y="7207"/>
                      <a:pt x="13919" y="8754"/>
                      <a:pt x="13523" y="10348"/>
                    </a:cubicBezTo>
                    <a:cubicBezTo>
                      <a:pt x="10977" y="612"/>
                      <a:pt x="625" y="553"/>
                      <a:pt x="249" y="553"/>
                    </a:cubicBezTo>
                    <a:cubicBezTo>
                      <a:pt x="245" y="553"/>
                      <a:pt x="242" y="553"/>
                      <a:pt x="240" y="553"/>
                    </a:cubicBezTo>
                    <a:cubicBezTo>
                      <a:pt x="0" y="565"/>
                      <a:pt x="0" y="913"/>
                      <a:pt x="240" y="937"/>
                    </a:cubicBezTo>
                    <a:lnTo>
                      <a:pt x="264" y="937"/>
                    </a:lnTo>
                    <a:cubicBezTo>
                      <a:pt x="779" y="937"/>
                      <a:pt x="11270" y="1081"/>
                      <a:pt x="13344" y="11271"/>
                    </a:cubicBezTo>
                    <a:cubicBezTo>
                      <a:pt x="13356" y="11367"/>
                      <a:pt x="13439" y="11427"/>
                      <a:pt x="13535" y="11427"/>
                    </a:cubicBezTo>
                    <a:cubicBezTo>
                      <a:pt x="13631" y="11415"/>
                      <a:pt x="13703" y="11355"/>
                      <a:pt x="13715" y="11259"/>
                    </a:cubicBezTo>
                    <a:cubicBezTo>
                      <a:pt x="14075" y="9389"/>
                      <a:pt x="14758" y="7603"/>
                      <a:pt x="15717" y="5960"/>
                    </a:cubicBezTo>
                    <a:cubicBezTo>
                      <a:pt x="17791" y="2436"/>
                      <a:pt x="20801" y="565"/>
                      <a:pt x="24661" y="385"/>
                    </a:cubicBezTo>
                    <a:cubicBezTo>
                      <a:pt x="24769" y="374"/>
                      <a:pt x="24853" y="290"/>
                      <a:pt x="24841" y="182"/>
                    </a:cubicBezTo>
                    <a:cubicBezTo>
                      <a:pt x="24841" y="81"/>
                      <a:pt x="24757" y="1"/>
                      <a:pt x="246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45"/>
              <p:cNvSpPr/>
              <p:nvPr/>
            </p:nvSpPr>
            <p:spPr>
              <a:xfrm>
                <a:off x="4473763" y="3533400"/>
                <a:ext cx="283550" cy="38400"/>
              </a:xfrm>
              <a:custGeom>
                <a:avLst/>
                <a:gdLst/>
                <a:ahLst/>
                <a:cxnLst/>
                <a:rect l="l" t="t" r="r" b="b"/>
                <a:pathLst>
                  <a:path w="11342" h="1536" extrusionOk="0">
                    <a:moveTo>
                      <a:pt x="1" y="0"/>
                    </a:moveTo>
                    <a:lnTo>
                      <a:pt x="1" y="1535"/>
                    </a:lnTo>
                    <a:lnTo>
                      <a:pt x="11342" y="1535"/>
                    </a:lnTo>
                    <a:lnTo>
                      <a:pt x="113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45"/>
              <p:cNvSpPr/>
              <p:nvPr/>
            </p:nvSpPr>
            <p:spPr>
              <a:xfrm>
                <a:off x="4606838" y="3963725"/>
                <a:ext cx="9625" cy="76647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659" extrusionOk="0">
                    <a:moveTo>
                      <a:pt x="192" y="0"/>
                    </a:moveTo>
                    <a:cubicBezTo>
                      <a:pt x="102" y="0"/>
                      <a:pt x="13" y="57"/>
                      <a:pt x="1" y="171"/>
                    </a:cubicBezTo>
                    <a:lnTo>
                      <a:pt x="1" y="30466"/>
                    </a:lnTo>
                    <a:cubicBezTo>
                      <a:pt x="1" y="30574"/>
                      <a:pt x="84" y="30658"/>
                      <a:pt x="192" y="30658"/>
                    </a:cubicBezTo>
                    <a:cubicBezTo>
                      <a:pt x="300" y="30658"/>
                      <a:pt x="384" y="30574"/>
                      <a:pt x="384" y="30466"/>
                    </a:cubicBezTo>
                    <a:lnTo>
                      <a:pt x="384" y="171"/>
                    </a:lnTo>
                    <a:cubicBezTo>
                      <a:pt x="372" y="57"/>
                      <a:pt x="282" y="0"/>
                      <a:pt x="19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45"/>
              <p:cNvSpPr/>
              <p:nvPr/>
            </p:nvSpPr>
            <p:spPr>
              <a:xfrm>
                <a:off x="4485463" y="3558575"/>
                <a:ext cx="261975" cy="3120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2481" extrusionOk="0">
                    <a:moveTo>
                      <a:pt x="0" y="1"/>
                    </a:moveTo>
                    <a:lnTo>
                      <a:pt x="0" y="12157"/>
                    </a:lnTo>
                    <a:cubicBezTo>
                      <a:pt x="0" y="12337"/>
                      <a:pt x="132" y="12481"/>
                      <a:pt x="312" y="12481"/>
                    </a:cubicBezTo>
                    <a:lnTo>
                      <a:pt x="10155" y="12481"/>
                    </a:lnTo>
                    <a:cubicBezTo>
                      <a:pt x="10334" y="12481"/>
                      <a:pt x="10466" y="12337"/>
                      <a:pt x="10478" y="12157"/>
                    </a:cubicBezTo>
                    <a:lnTo>
                      <a:pt x="10478" y="1"/>
                    </a:lnTo>
                    <a:close/>
                  </a:path>
                </a:pathLst>
              </a:custGeom>
              <a:solidFill>
                <a:srgbClr val="FFFFFF">
                  <a:alpha val="44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45"/>
              <p:cNvSpPr/>
              <p:nvPr/>
            </p:nvSpPr>
            <p:spPr>
              <a:xfrm>
                <a:off x="4508538" y="3594550"/>
                <a:ext cx="242500" cy="245775"/>
              </a:xfrm>
              <a:custGeom>
                <a:avLst/>
                <a:gdLst/>
                <a:ahLst/>
                <a:cxnLst/>
                <a:rect l="l" t="t" r="r" b="b"/>
                <a:pathLst>
                  <a:path w="9700" h="9831" extrusionOk="0">
                    <a:moveTo>
                      <a:pt x="9699" y="0"/>
                    </a:moveTo>
                    <a:lnTo>
                      <a:pt x="0" y="9831"/>
                    </a:lnTo>
                    <a:lnTo>
                      <a:pt x="5155" y="5515"/>
                    </a:lnTo>
                    <a:lnTo>
                      <a:pt x="96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45"/>
              <p:cNvSpPr/>
              <p:nvPr/>
            </p:nvSpPr>
            <p:spPr>
              <a:xfrm>
                <a:off x="4588563" y="3681450"/>
                <a:ext cx="134600" cy="136700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5468" extrusionOk="0">
                    <a:moveTo>
                      <a:pt x="5383" y="1"/>
                    </a:moveTo>
                    <a:lnTo>
                      <a:pt x="0" y="5468"/>
                    </a:lnTo>
                    <a:lnTo>
                      <a:pt x="2854" y="3070"/>
                    </a:lnTo>
                    <a:lnTo>
                      <a:pt x="53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45"/>
              <p:cNvSpPr/>
              <p:nvPr/>
            </p:nvSpPr>
            <p:spPr>
              <a:xfrm>
                <a:off x="4529813" y="3632300"/>
                <a:ext cx="134900" cy="136700"/>
              </a:xfrm>
              <a:custGeom>
                <a:avLst/>
                <a:gdLst/>
                <a:ahLst/>
                <a:cxnLst/>
                <a:rect l="l" t="t" r="r" b="b"/>
                <a:pathLst>
                  <a:path w="5396" h="5468" extrusionOk="0">
                    <a:moveTo>
                      <a:pt x="5395" y="1"/>
                    </a:moveTo>
                    <a:lnTo>
                      <a:pt x="0" y="5468"/>
                    </a:lnTo>
                    <a:lnTo>
                      <a:pt x="2866" y="3070"/>
                    </a:lnTo>
                    <a:lnTo>
                      <a:pt x="5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45"/>
              <p:cNvSpPr/>
              <p:nvPr/>
            </p:nvSpPr>
            <p:spPr>
              <a:xfrm>
                <a:off x="4611938" y="5175775"/>
                <a:ext cx="10200" cy="1310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52430" extrusionOk="0">
                    <a:moveTo>
                      <a:pt x="204" y="0"/>
                    </a:moveTo>
                    <a:cubicBezTo>
                      <a:pt x="102" y="0"/>
                      <a:pt x="0" y="69"/>
                      <a:pt x="12" y="207"/>
                    </a:cubicBezTo>
                    <a:lnTo>
                      <a:pt x="12" y="52238"/>
                    </a:lnTo>
                    <a:cubicBezTo>
                      <a:pt x="12" y="52346"/>
                      <a:pt x="96" y="52430"/>
                      <a:pt x="204" y="52430"/>
                    </a:cubicBezTo>
                    <a:cubicBezTo>
                      <a:pt x="312" y="52430"/>
                      <a:pt x="396" y="52346"/>
                      <a:pt x="396" y="52238"/>
                    </a:cubicBezTo>
                    <a:lnTo>
                      <a:pt x="396" y="207"/>
                    </a:lnTo>
                    <a:cubicBezTo>
                      <a:pt x="408" y="69"/>
                      <a:pt x="306" y="0"/>
                      <a:pt x="2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45"/>
              <p:cNvSpPr/>
              <p:nvPr/>
            </p:nvSpPr>
            <p:spPr>
              <a:xfrm>
                <a:off x="4061663" y="5736025"/>
                <a:ext cx="117580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47032" h="564" extrusionOk="0">
                    <a:moveTo>
                      <a:pt x="228" y="0"/>
                    </a:moveTo>
                    <a:cubicBezTo>
                      <a:pt x="0" y="24"/>
                      <a:pt x="0" y="360"/>
                      <a:pt x="228" y="384"/>
                    </a:cubicBezTo>
                    <a:lnTo>
                      <a:pt x="46792" y="564"/>
                    </a:lnTo>
                    <a:lnTo>
                      <a:pt x="46804" y="564"/>
                    </a:lnTo>
                    <a:cubicBezTo>
                      <a:pt x="47032" y="540"/>
                      <a:pt x="47032" y="204"/>
                      <a:pt x="46804" y="180"/>
                    </a:cubicBez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45"/>
              <p:cNvSpPr/>
              <p:nvPr/>
            </p:nvSpPr>
            <p:spPr>
              <a:xfrm>
                <a:off x="6492963" y="2901300"/>
                <a:ext cx="446875" cy="255375"/>
              </a:xfrm>
              <a:custGeom>
                <a:avLst/>
                <a:gdLst/>
                <a:ahLst/>
                <a:cxnLst/>
                <a:rect l="l" t="t" r="r" b="b"/>
                <a:pathLst>
                  <a:path w="17875" h="10215" extrusionOk="0">
                    <a:moveTo>
                      <a:pt x="8650" y="0"/>
                    </a:moveTo>
                    <a:cubicBezTo>
                      <a:pt x="8640" y="0"/>
                      <a:pt x="8630" y="0"/>
                      <a:pt x="8620" y="0"/>
                    </a:cubicBezTo>
                    <a:cubicBezTo>
                      <a:pt x="4028" y="0"/>
                      <a:pt x="300" y="2758"/>
                      <a:pt x="312" y="6762"/>
                    </a:cubicBezTo>
                    <a:cubicBezTo>
                      <a:pt x="312" y="9872"/>
                      <a:pt x="1" y="10169"/>
                      <a:pt x="4000" y="10169"/>
                    </a:cubicBezTo>
                    <a:cubicBezTo>
                      <a:pt x="4945" y="10169"/>
                      <a:pt x="6130" y="10152"/>
                      <a:pt x="7617" y="10152"/>
                    </a:cubicBezTo>
                    <a:cubicBezTo>
                      <a:pt x="7941" y="10152"/>
                      <a:pt x="8279" y="10153"/>
                      <a:pt x="8632" y="10155"/>
                    </a:cubicBezTo>
                    <a:cubicBezTo>
                      <a:pt x="11005" y="10172"/>
                      <a:pt x="12718" y="10215"/>
                      <a:pt x="13952" y="10215"/>
                    </a:cubicBezTo>
                    <a:cubicBezTo>
                      <a:pt x="17875" y="10215"/>
                      <a:pt x="16952" y="9784"/>
                      <a:pt x="16952" y="6738"/>
                    </a:cubicBezTo>
                    <a:cubicBezTo>
                      <a:pt x="16952" y="2742"/>
                      <a:pt x="13240" y="0"/>
                      <a:pt x="86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45"/>
              <p:cNvSpPr/>
              <p:nvPr/>
            </p:nvSpPr>
            <p:spPr>
              <a:xfrm>
                <a:off x="6522613" y="3094925"/>
                <a:ext cx="374675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14987" h="3742" extrusionOk="0">
                    <a:moveTo>
                      <a:pt x="7434" y="0"/>
                    </a:moveTo>
                    <a:lnTo>
                      <a:pt x="7434" y="36"/>
                    </a:lnTo>
                    <a:lnTo>
                      <a:pt x="744" y="1235"/>
                    </a:lnTo>
                    <a:lnTo>
                      <a:pt x="1" y="3141"/>
                    </a:lnTo>
                    <a:cubicBezTo>
                      <a:pt x="1" y="3141"/>
                      <a:pt x="3369" y="3741"/>
                      <a:pt x="6462" y="3741"/>
                    </a:cubicBezTo>
                    <a:cubicBezTo>
                      <a:pt x="6811" y="3741"/>
                      <a:pt x="7157" y="3734"/>
                      <a:pt x="7494" y="3717"/>
                    </a:cubicBezTo>
                    <a:cubicBezTo>
                      <a:pt x="7808" y="3731"/>
                      <a:pt x="8130" y="3738"/>
                      <a:pt x="8455" y="3738"/>
                    </a:cubicBezTo>
                    <a:cubicBezTo>
                      <a:pt x="11559" y="3738"/>
                      <a:pt x="14987" y="3129"/>
                      <a:pt x="14987" y="3129"/>
                    </a:cubicBezTo>
                    <a:lnTo>
                      <a:pt x="14231" y="1211"/>
                    </a:lnTo>
                    <a:lnTo>
                      <a:pt x="7554" y="36"/>
                    </a:lnTo>
                    <a:lnTo>
                      <a:pt x="7554" y="0"/>
                    </a:lnTo>
                    <a:lnTo>
                      <a:pt x="7494" y="12"/>
                    </a:lnTo>
                    <a:lnTo>
                      <a:pt x="74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45"/>
              <p:cNvSpPr/>
              <p:nvPr/>
            </p:nvSpPr>
            <p:spPr>
              <a:xfrm>
                <a:off x="6658088" y="2865325"/>
                <a:ext cx="102825" cy="118725"/>
              </a:xfrm>
              <a:custGeom>
                <a:avLst/>
                <a:gdLst/>
                <a:ahLst/>
                <a:cxnLst/>
                <a:rect l="l" t="t" r="r" b="b"/>
                <a:pathLst>
                  <a:path w="4113" h="4749" extrusionOk="0">
                    <a:moveTo>
                      <a:pt x="1" y="1"/>
                    </a:moveTo>
                    <a:lnTo>
                      <a:pt x="13" y="4748"/>
                    </a:lnTo>
                    <a:lnTo>
                      <a:pt x="4113" y="4748"/>
                    </a:lnTo>
                    <a:lnTo>
                      <a:pt x="411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45"/>
              <p:cNvSpPr/>
              <p:nvPr/>
            </p:nvSpPr>
            <p:spPr>
              <a:xfrm>
                <a:off x="6760888" y="2906400"/>
                <a:ext cx="24600" cy="776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106" extrusionOk="0">
                    <a:moveTo>
                      <a:pt x="73" y="0"/>
                    </a:moveTo>
                    <a:lnTo>
                      <a:pt x="1" y="3105"/>
                    </a:lnTo>
                    <a:lnTo>
                      <a:pt x="984" y="168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342524">
                  <a:alpha val="497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45"/>
              <p:cNvSpPr/>
              <p:nvPr/>
            </p:nvSpPr>
            <p:spPr>
              <a:xfrm>
                <a:off x="6784888" y="3617625"/>
                <a:ext cx="121200" cy="181650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7266" extrusionOk="0">
                    <a:moveTo>
                      <a:pt x="4583" y="0"/>
                    </a:moveTo>
                    <a:cubicBezTo>
                      <a:pt x="4527" y="0"/>
                      <a:pt x="4469" y="25"/>
                      <a:pt x="4424" y="84"/>
                    </a:cubicBezTo>
                    <a:lnTo>
                      <a:pt x="60" y="6954"/>
                    </a:lnTo>
                    <a:cubicBezTo>
                      <a:pt x="0" y="7050"/>
                      <a:pt x="24" y="7170"/>
                      <a:pt x="120" y="7229"/>
                    </a:cubicBezTo>
                    <a:cubicBezTo>
                      <a:pt x="156" y="7253"/>
                      <a:pt x="192" y="7265"/>
                      <a:pt x="228" y="7265"/>
                    </a:cubicBezTo>
                    <a:cubicBezTo>
                      <a:pt x="300" y="7253"/>
                      <a:pt x="360" y="7229"/>
                      <a:pt x="396" y="7170"/>
                    </a:cubicBezTo>
                    <a:lnTo>
                      <a:pt x="4772" y="300"/>
                    </a:lnTo>
                    <a:cubicBezTo>
                      <a:pt x="4848" y="147"/>
                      <a:pt x="4720" y="0"/>
                      <a:pt x="458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45"/>
              <p:cNvSpPr/>
              <p:nvPr/>
            </p:nvSpPr>
            <p:spPr>
              <a:xfrm>
                <a:off x="6752513" y="3787175"/>
                <a:ext cx="9900" cy="46677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8671" extrusionOk="0">
                    <a:moveTo>
                      <a:pt x="198" y="1"/>
                    </a:moveTo>
                    <a:cubicBezTo>
                      <a:pt x="99" y="1"/>
                      <a:pt x="0" y="70"/>
                      <a:pt x="0" y="208"/>
                    </a:cubicBezTo>
                    <a:lnTo>
                      <a:pt x="0" y="18478"/>
                    </a:lnTo>
                    <a:cubicBezTo>
                      <a:pt x="0" y="18586"/>
                      <a:pt x="84" y="18670"/>
                      <a:pt x="192" y="18670"/>
                    </a:cubicBezTo>
                    <a:cubicBezTo>
                      <a:pt x="312" y="18670"/>
                      <a:pt x="396" y="18586"/>
                      <a:pt x="396" y="18478"/>
                    </a:cubicBezTo>
                    <a:lnTo>
                      <a:pt x="396" y="208"/>
                    </a:lnTo>
                    <a:cubicBezTo>
                      <a:pt x="396" y="70"/>
                      <a:pt x="297" y="1"/>
                      <a:pt x="19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45"/>
              <p:cNvSpPr/>
              <p:nvPr/>
            </p:nvSpPr>
            <p:spPr>
              <a:xfrm rot="-1251924">
                <a:off x="2437352" y="4668172"/>
                <a:ext cx="255062" cy="119487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4742" extrusionOk="0">
                    <a:moveTo>
                      <a:pt x="8496" y="1"/>
                    </a:moveTo>
                    <a:cubicBezTo>
                      <a:pt x="6092" y="1"/>
                      <a:pt x="487" y="2774"/>
                      <a:pt x="265" y="3543"/>
                    </a:cubicBezTo>
                    <a:cubicBezTo>
                      <a:pt x="1" y="4466"/>
                      <a:pt x="2722" y="4741"/>
                      <a:pt x="2722" y="4741"/>
                    </a:cubicBezTo>
                    <a:cubicBezTo>
                      <a:pt x="2722" y="4741"/>
                      <a:pt x="9724" y="677"/>
                      <a:pt x="9448" y="318"/>
                    </a:cubicBezTo>
                    <a:cubicBezTo>
                      <a:pt x="9277" y="96"/>
                      <a:pt x="8942" y="1"/>
                      <a:pt x="84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17" name="Google Shape;1517;p45"/>
            <p:cNvSpPr/>
            <p:nvPr/>
          </p:nvSpPr>
          <p:spPr>
            <a:xfrm>
              <a:off x="4574680" y="3105513"/>
              <a:ext cx="126542" cy="126874"/>
            </a:xfrm>
            <a:custGeom>
              <a:avLst/>
              <a:gdLst/>
              <a:ahLst/>
              <a:cxnLst/>
              <a:rect l="l" t="t" r="r" b="b"/>
              <a:pathLst>
                <a:path w="5332" h="5346" extrusionOk="0">
                  <a:moveTo>
                    <a:pt x="1907" y="1"/>
                  </a:moveTo>
                  <a:lnTo>
                    <a:pt x="1907" y="1920"/>
                  </a:lnTo>
                  <a:lnTo>
                    <a:pt x="1" y="1920"/>
                  </a:lnTo>
                  <a:lnTo>
                    <a:pt x="1" y="3426"/>
                  </a:lnTo>
                  <a:lnTo>
                    <a:pt x="1907" y="3426"/>
                  </a:lnTo>
                  <a:lnTo>
                    <a:pt x="1907" y="5345"/>
                  </a:lnTo>
                  <a:lnTo>
                    <a:pt x="3426" y="5345"/>
                  </a:lnTo>
                  <a:lnTo>
                    <a:pt x="3426" y="3426"/>
                  </a:lnTo>
                  <a:lnTo>
                    <a:pt x="5331" y="3426"/>
                  </a:lnTo>
                  <a:lnTo>
                    <a:pt x="5331" y="1920"/>
                  </a:lnTo>
                  <a:lnTo>
                    <a:pt x="3426" y="1920"/>
                  </a:lnTo>
                  <a:lnTo>
                    <a:pt x="3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5"/>
            <p:cNvSpPr/>
            <p:nvPr/>
          </p:nvSpPr>
          <p:spPr>
            <a:xfrm>
              <a:off x="2971423" y="2769016"/>
              <a:ext cx="126874" cy="126874"/>
            </a:xfrm>
            <a:custGeom>
              <a:avLst/>
              <a:gdLst/>
              <a:ahLst/>
              <a:cxnLst/>
              <a:rect l="l" t="t" r="r" b="b"/>
              <a:pathLst>
                <a:path w="5346" h="5346" extrusionOk="0">
                  <a:moveTo>
                    <a:pt x="1920" y="1"/>
                  </a:moveTo>
                  <a:lnTo>
                    <a:pt x="1920" y="1921"/>
                  </a:lnTo>
                  <a:lnTo>
                    <a:pt x="1" y="1921"/>
                  </a:lnTo>
                  <a:lnTo>
                    <a:pt x="1" y="3426"/>
                  </a:lnTo>
                  <a:lnTo>
                    <a:pt x="1920" y="3426"/>
                  </a:lnTo>
                  <a:lnTo>
                    <a:pt x="1920" y="5345"/>
                  </a:lnTo>
                  <a:lnTo>
                    <a:pt x="3425" y="5345"/>
                  </a:lnTo>
                  <a:lnTo>
                    <a:pt x="3425" y="3426"/>
                  </a:lnTo>
                  <a:lnTo>
                    <a:pt x="5345" y="3426"/>
                  </a:lnTo>
                  <a:lnTo>
                    <a:pt x="5345" y="1921"/>
                  </a:lnTo>
                  <a:lnTo>
                    <a:pt x="3425" y="1921"/>
                  </a:lnTo>
                  <a:lnTo>
                    <a:pt x="34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5"/>
            <p:cNvSpPr/>
            <p:nvPr/>
          </p:nvSpPr>
          <p:spPr>
            <a:xfrm>
              <a:off x="6053678" y="2927577"/>
              <a:ext cx="126850" cy="126850"/>
            </a:xfrm>
            <a:custGeom>
              <a:avLst/>
              <a:gdLst/>
              <a:ahLst/>
              <a:cxnLst/>
              <a:rect l="l" t="t" r="r" b="b"/>
              <a:pathLst>
                <a:path w="5345" h="5345" extrusionOk="0">
                  <a:moveTo>
                    <a:pt x="1920" y="0"/>
                  </a:moveTo>
                  <a:lnTo>
                    <a:pt x="1920" y="1906"/>
                  </a:lnTo>
                  <a:lnTo>
                    <a:pt x="0" y="1906"/>
                  </a:lnTo>
                  <a:lnTo>
                    <a:pt x="0" y="3425"/>
                  </a:lnTo>
                  <a:lnTo>
                    <a:pt x="1920" y="3425"/>
                  </a:lnTo>
                  <a:lnTo>
                    <a:pt x="1920" y="5345"/>
                  </a:lnTo>
                  <a:lnTo>
                    <a:pt x="3439" y="5345"/>
                  </a:lnTo>
                  <a:lnTo>
                    <a:pt x="3439" y="3425"/>
                  </a:lnTo>
                  <a:lnTo>
                    <a:pt x="5344" y="3425"/>
                  </a:lnTo>
                  <a:lnTo>
                    <a:pt x="5344" y="1906"/>
                  </a:lnTo>
                  <a:lnTo>
                    <a:pt x="3439" y="1906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39"/>
          <p:cNvSpPr txBox="1">
            <a:spLocks noGrp="1"/>
          </p:cNvSpPr>
          <p:nvPr>
            <p:ph type="title"/>
          </p:nvPr>
        </p:nvSpPr>
        <p:spPr>
          <a:xfrm>
            <a:off x="501500" y="237283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grpSp>
        <p:nvGrpSpPr>
          <p:cNvPr id="3" name="Google Shape;6022;p58">
            <a:extLst>
              <a:ext uri="{FF2B5EF4-FFF2-40B4-BE49-F238E27FC236}">
                <a16:creationId xmlns:a16="http://schemas.microsoft.com/office/drawing/2014/main" id="{DE98C5D2-2EB4-085A-BFA7-FDB94179586E}"/>
              </a:ext>
            </a:extLst>
          </p:cNvPr>
          <p:cNvGrpSpPr/>
          <p:nvPr/>
        </p:nvGrpSpPr>
        <p:grpSpPr>
          <a:xfrm>
            <a:off x="925000" y="1214300"/>
            <a:ext cx="1493275" cy="3386300"/>
            <a:chOff x="925000" y="1214300"/>
            <a:chExt cx="1493275" cy="3386300"/>
          </a:xfrm>
        </p:grpSpPr>
        <p:sp>
          <p:nvSpPr>
            <p:cNvPr id="4" name="Google Shape;6023;p58">
              <a:extLst>
                <a:ext uri="{FF2B5EF4-FFF2-40B4-BE49-F238E27FC236}">
                  <a16:creationId xmlns:a16="http://schemas.microsoft.com/office/drawing/2014/main" id="{6129095A-75B2-CCC3-25D2-400F75056664}"/>
                </a:ext>
              </a:extLst>
            </p:cNvPr>
            <p:cNvSpPr/>
            <p:nvPr/>
          </p:nvSpPr>
          <p:spPr>
            <a:xfrm flipH="1">
              <a:off x="1041700" y="4424550"/>
              <a:ext cx="1216050" cy="176050"/>
            </a:xfrm>
            <a:custGeom>
              <a:avLst/>
              <a:gdLst/>
              <a:ahLst/>
              <a:cxnLst/>
              <a:rect l="l" t="t" r="r" b="b"/>
              <a:pathLst>
                <a:path w="48642" h="7042" extrusionOk="0">
                  <a:moveTo>
                    <a:pt x="24321" y="1"/>
                  </a:moveTo>
                  <a:cubicBezTo>
                    <a:pt x="10889" y="1"/>
                    <a:pt x="1" y="1582"/>
                    <a:pt x="1" y="3521"/>
                  </a:cubicBezTo>
                  <a:cubicBezTo>
                    <a:pt x="1" y="5468"/>
                    <a:pt x="10889" y="7041"/>
                    <a:pt x="24321" y="7041"/>
                  </a:cubicBezTo>
                  <a:cubicBezTo>
                    <a:pt x="37753" y="7041"/>
                    <a:pt x="48641" y="5468"/>
                    <a:pt x="48641" y="3521"/>
                  </a:cubicBezTo>
                  <a:cubicBezTo>
                    <a:pt x="48641" y="1582"/>
                    <a:pt x="37753" y="1"/>
                    <a:pt x="24321" y="1"/>
                  </a:cubicBezTo>
                  <a:close/>
                </a:path>
              </a:pathLst>
            </a:custGeom>
            <a:solidFill>
              <a:srgbClr val="72A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024;p58">
              <a:extLst>
                <a:ext uri="{FF2B5EF4-FFF2-40B4-BE49-F238E27FC236}">
                  <a16:creationId xmlns:a16="http://schemas.microsoft.com/office/drawing/2014/main" id="{CACD0FE3-6A4E-D956-1886-EE6C556D6A47}"/>
                </a:ext>
              </a:extLst>
            </p:cNvPr>
            <p:cNvSpPr/>
            <p:nvPr/>
          </p:nvSpPr>
          <p:spPr>
            <a:xfrm flipH="1">
              <a:off x="1093350" y="4245750"/>
              <a:ext cx="206800" cy="68450"/>
            </a:xfrm>
            <a:custGeom>
              <a:avLst/>
              <a:gdLst/>
              <a:ahLst/>
              <a:cxnLst/>
              <a:rect l="l" t="t" r="r" b="b"/>
              <a:pathLst>
                <a:path w="8272" h="2738" extrusionOk="0">
                  <a:moveTo>
                    <a:pt x="1075" y="1"/>
                  </a:moveTo>
                  <a:lnTo>
                    <a:pt x="1" y="2738"/>
                  </a:lnTo>
                  <a:lnTo>
                    <a:pt x="8167" y="2596"/>
                  </a:lnTo>
                  <a:lnTo>
                    <a:pt x="8271" y="650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025;p58">
              <a:extLst>
                <a:ext uri="{FF2B5EF4-FFF2-40B4-BE49-F238E27FC236}">
                  <a16:creationId xmlns:a16="http://schemas.microsoft.com/office/drawing/2014/main" id="{3479BFF6-7A89-120C-1150-2A7820F2ABBB}"/>
                </a:ext>
              </a:extLst>
            </p:cNvPr>
            <p:cNvSpPr/>
            <p:nvPr/>
          </p:nvSpPr>
          <p:spPr>
            <a:xfrm flipH="1">
              <a:off x="1026225" y="2494825"/>
              <a:ext cx="885650" cy="1767225"/>
            </a:xfrm>
            <a:custGeom>
              <a:avLst/>
              <a:gdLst/>
              <a:ahLst/>
              <a:cxnLst/>
              <a:rect l="l" t="t" r="r" b="b"/>
              <a:pathLst>
                <a:path w="35426" h="70689" extrusionOk="0">
                  <a:moveTo>
                    <a:pt x="3364" y="1"/>
                  </a:moveTo>
                  <a:cubicBezTo>
                    <a:pt x="3364" y="1"/>
                    <a:pt x="1201" y="6989"/>
                    <a:pt x="366" y="30265"/>
                  </a:cubicBezTo>
                  <a:cubicBezTo>
                    <a:pt x="0" y="40467"/>
                    <a:pt x="806" y="70687"/>
                    <a:pt x="806" y="70687"/>
                  </a:cubicBezTo>
                  <a:lnTo>
                    <a:pt x="12977" y="70687"/>
                  </a:lnTo>
                  <a:lnTo>
                    <a:pt x="14901" y="36515"/>
                  </a:lnTo>
                  <a:lnTo>
                    <a:pt x="15281" y="18213"/>
                  </a:lnTo>
                  <a:cubicBezTo>
                    <a:pt x="15282" y="18213"/>
                    <a:pt x="15284" y="18213"/>
                    <a:pt x="15285" y="18213"/>
                  </a:cubicBezTo>
                  <a:cubicBezTo>
                    <a:pt x="16530" y="18213"/>
                    <a:pt x="21095" y="70689"/>
                    <a:pt x="21711" y="70689"/>
                  </a:cubicBezTo>
                  <a:cubicBezTo>
                    <a:pt x="21713" y="70689"/>
                    <a:pt x="21715" y="70688"/>
                    <a:pt x="21718" y="70687"/>
                  </a:cubicBezTo>
                  <a:cubicBezTo>
                    <a:pt x="21911" y="70555"/>
                    <a:pt x="23346" y="70511"/>
                    <a:pt x="25172" y="70511"/>
                  </a:cubicBezTo>
                  <a:cubicBezTo>
                    <a:pt x="28825" y="70511"/>
                    <a:pt x="34046" y="70687"/>
                    <a:pt x="34046" y="70687"/>
                  </a:cubicBezTo>
                  <a:cubicBezTo>
                    <a:pt x="34046" y="70687"/>
                    <a:pt x="35425" y="67084"/>
                    <a:pt x="34471" y="59701"/>
                  </a:cubicBezTo>
                  <a:cubicBezTo>
                    <a:pt x="33844" y="54861"/>
                    <a:pt x="32315" y="24373"/>
                    <a:pt x="32092" y="21837"/>
                  </a:cubicBezTo>
                  <a:cubicBezTo>
                    <a:pt x="30302" y="1873"/>
                    <a:pt x="27199" y="1"/>
                    <a:pt x="27199" y="1"/>
                  </a:cubicBezTo>
                  <a:cubicBezTo>
                    <a:pt x="24435" y="1157"/>
                    <a:pt x="20865" y="1542"/>
                    <a:pt x="17334" y="1542"/>
                  </a:cubicBezTo>
                  <a:cubicBezTo>
                    <a:pt x="10271" y="1542"/>
                    <a:pt x="3364" y="1"/>
                    <a:pt x="3364" y="1"/>
                  </a:cubicBez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026;p58">
              <a:extLst>
                <a:ext uri="{FF2B5EF4-FFF2-40B4-BE49-F238E27FC236}">
                  <a16:creationId xmlns:a16="http://schemas.microsoft.com/office/drawing/2014/main" id="{E1D985DA-214E-996D-CE52-C4C23FDBBA88}"/>
                </a:ext>
              </a:extLst>
            </p:cNvPr>
            <p:cNvSpPr/>
            <p:nvPr/>
          </p:nvSpPr>
          <p:spPr>
            <a:xfrm flipH="1">
              <a:off x="1461950" y="1425550"/>
              <a:ext cx="190950" cy="215200"/>
            </a:xfrm>
            <a:custGeom>
              <a:avLst/>
              <a:gdLst/>
              <a:ahLst/>
              <a:cxnLst/>
              <a:rect l="l" t="t" r="r" b="b"/>
              <a:pathLst>
                <a:path w="7638" h="8608" extrusionOk="0">
                  <a:moveTo>
                    <a:pt x="3358" y="0"/>
                  </a:moveTo>
                  <a:cubicBezTo>
                    <a:pt x="2345" y="0"/>
                    <a:pt x="1303" y="275"/>
                    <a:pt x="634" y="1022"/>
                  </a:cubicBezTo>
                  <a:cubicBezTo>
                    <a:pt x="395" y="1298"/>
                    <a:pt x="216" y="1626"/>
                    <a:pt x="120" y="1977"/>
                  </a:cubicBezTo>
                  <a:cubicBezTo>
                    <a:pt x="30" y="2290"/>
                    <a:pt x="0" y="2618"/>
                    <a:pt x="23" y="2939"/>
                  </a:cubicBezTo>
                  <a:cubicBezTo>
                    <a:pt x="45" y="3200"/>
                    <a:pt x="97" y="3543"/>
                    <a:pt x="254" y="3744"/>
                  </a:cubicBezTo>
                  <a:cubicBezTo>
                    <a:pt x="389" y="3912"/>
                    <a:pt x="620" y="3924"/>
                    <a:pt x="825" y="3924"/>
                  </a:cubicBezTo>
                  <a:cubicBezTo>
                    <a:pt x="857" y="3924"/>
                    <a:pt x="888" y="3923"/>
                    <a:pt x="918" y="3923"/>
                  </a:cubicBezTo>
                  <a:cubicBezTo>
                    <a:pt x="1021" y="3923"/>
                    <a:pt x="1125" y="3922"/>
                    <a:pt x="1229" y="3922"/>
                  </a:cubicBezTo>
                  <a:cubicBezTo>
                    <a:pt x="1524" y="3922"/>
                    <a:pt x="1820" y="3934"/>
                    <a:pt x="2096" y="4028"/>
                  </a:cubicBezTo>
                  <a:cubicBezTo>
                    <a:pt x="2454" y="4147"/>
                    <a:pt x="2745" y="4408"/>
                    <a:pt x="2991" y="4691"/>
                  </a:cubicBezTo>
                  <a:cubicBezTo>
                    <a:pt x="3401" y="5146"/>
                    <a:pt x="3699" y="5706"/>
                    <a:pt x="3848" y="6302"/>
                  </a:cubicBezTo>
                  <a:cubicBezTo>
                    <a:pt x="3923" y="6623"/>
                    <a:pt x="3953" y="6959"/>
                    <a:pt x="4065" y="7272"/>
                  </a:cubicBezTo>
                  <a:cubicBezTo>
                    <a:pt x="4206" y="7690"/>
                    <a:pt x="4497" y="8048"/>
                    <a:pt x="4773" y="8391"/>
                  </a:cubicBezTo>
                  <a:cubicBezTo>
                    <a:pt x="4833" y="8473"/>
                    <a:pt x="4907" y="8540"/>
                    <a:pt x="4997" y="8585"/>
                  </a:cubicBezTo>
                  <a:cubicBezTo>
                    <a:pt x="5046" y="8600"/>
                    <a:pt x="5097" y="8607"/>
                    <a:pt x="5148" y="8607"/>
                  </a:cubicBezTo>
                  <a:cubicBezTo>
                    <a:pt x="5244" y="8607"/>
                    <a:pt x="5339" y="8581"/>
                    <a:pt x="5422" y="8532"/>
                  </a:cubicBezTo>
                  <a:cubicBezTo>
                    <a:pt x="6205" y="8159"/>
                    <a:pt x="6600" y="7294"/>
                    <a:pt x="6899" y="6481"/>
                  </a:cubicBezTo>
                  <a:cubicBezTo>
                    <a:pt x="7309" y="5378"/>
                    <a:pt x="7637" y="4117"/>
                    <a:pt x="7137" y="3051"/>
                  </a:cubicBezTo>
                  <a:cubicBezTo>
                    <a:pt x="7085" y="2969"/>
                    <a:pt x="7055" y="2872"/>
                    <a:pt x="7048" y="2775"/>
                  </a:cubicBezTo>
                  <a:cubicBezTo>
                    <a:pt x="7055" y="2678"/>
                    <a:pt x="7085" y="2581"/>
                    <a:pt x="7130" y="2499"/>
                  </a:cubicBezTo>
                  <a:cubicBezTo>
                    <a:pt x="7301" y="2051"/>
                    <a:pt x="7063" y="1537"/>
                    <a:pt x="6705" y="1216"/>
                  </a:cubicBezTo>
                  <a:cubicBezTo>
                    <a:pt x="6347" y="903"/>
                    <a:pt x="5892" y="731"/>
                    <a:pt x="5459" y="530"/>
                  </a:cubicBezTo>
                  <a:cubicBezTo>
                    <a:pt x="5176" y="381"/>
                    <a:pt x="4885" y="254"/>
                    <a:pt x="4579" y="150"/>
                  </a:cubicBezTo>
                  <a:cubicBezTo>
                    <a:pt x="4318" y="75"/>
                    <a:pt x="4050" y="30"/>
                    <a:pt x="3774" y="15"/>
                  </a:cubicBezTo>
                  <a:cubicBezTo>
                    <a:pt x="3636" y="5"/>
                    <a:pt x="3497" y="0"/>
                    <a:pt x="3358" y="0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027;p58">
              <a:extLst>
                <a:ext uri="{FF2B5EF4-FFF2-40B4-BE49-F238E27FC236}">
                  <a16:creationId xmlns:a16="http://schemas.microsoft.com/office/drawing/2014/main" id="{244AE79F-D7E3-1668-3981-D9F3ADFF0D5D}"/>
                </a:ext>
              </a:extLst>
            </p:cNvPr>
            <p:cNvSpPr/>
            <p:nvPr/>
          </p:nvSpPr>
          <p:spPr>
            <a:xfrm flipH="1">
              <a:off x="1938975" y="2281250"/>
              <a:ext cx="183225" cy="137025"/>
            </a:xfrm>
            <a:custGeom>
              <a:avLst/>
              <a:gdLst/>
              <a:ahLst/>
              <a:cxnLst/>
              <a:rect l="l" t="t" r="r" b="b"/>
              <a:pathLst>
                <a:path w="7329" h="5481" extrusionOk="0">
                  <a:moveTo>
                    <a:pt x="4971" y="0"/>
                  </a:moveTo>
                  <a:cubicBezTo>
                    <a:pt x="3750" y="0"/>
                    <a:pt x="1783" y="862"/>
                    <a:pt x="1783" y="862"/>
                  </a:cubicBezTo>
                  <a:cubicBezTo>
                    <a:pt x="1783" y="862"/>
                    <a:pt x="1" y="2965"/>
                    <a:pt x="575" y="3674"/>
                  </a:cubicBezTo>
                  <a:cubicBezTo>
                    <a:pt x="1449" y="4737"/>
                    <a:pt x="5986" y="5481"/>
                    <a:pt x="7085" y="5481"/>
                  </a:cubicBezTo>
                  <a:cubicBezTo>
                    <a:pt x="7242" y="5481"/>
                    <a:pt x="7329" y="5465"/>
                    <a:pt x="7324" y="5434"/>
                  </a:cubicBezTo>
                  <a:cubicBezTo>
                    <a:pt x="7324" y="5434"/>
                    <a:pt x="7078" y="1593"/>
                    <a:pt x="6981" y="1354"/>
                  </a:cubicBezTo>
                  <a:cubicBezTo>
                    <a:pt x="6884" y="1123"/>
                    <a:pt x="6377" y="146"/>
                    <a:pt x="5199" y="12"/>
                  </a:cubicBezTo>
                  <a:cubicBezTo>
                    <a:pt x="5127" y="4"/>
                    <a:pt x="5050" y="0"/>
                    <a:pt x="4971" y="0"/>
                  </a:cubicBezTo>
                  <a:close/>
                </a:path>
              </a:pathLst>
            </a:custGeom>
            <a:solidFill>
              <a:srgbClr val="72A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028;p58">
              <a:extLst>
                <a:ext uri="{FF2B5EF4-FFF2-40B4-BE49-F238E27FC236}">
                  <a16:creationId xmlns:a16="http://schemas.microsoft.com/office/drawing/2014/main" id="{7428A7E7-4C1B-B20C-80BF-DE1BE9AACC1D}"/>
                </a:ext>
              </a:extLst>
            </p:cNvPr>
            <p:cNvSpPr/>
            <p:nvPr/>
          </p:nvSpPr>
          <p:spPr>
            <a:xfrm flipH="1">
              <a:off x="1763825" y="2250575"/>
              <a:ext cx="183675" cy="166350"/>
            </a:xfrm>
            <a:custGeom>
              <a:avLst/>
              <a:gdLst/>
              <a:ahLst/>
              <a:cxnLst/>
              <a:rect l="l" t="t" r="r" b="b"/>
              <a:pathLst>
                <a:path w="7347" h="6654" extrusionOk="0">
                  <a:moveTo>
                    <a:pt x="5244" y="1"/>
                  </a:moveTo>
                  <a:lnTo>
                    <a:pt x="1" y="2581"/>
                  </a:lnTo>
                  <a:lnTo>
                    <a:pt x="336" y="6653"/>
                  </a:lnTo>
                  <a:lnTo>
                    <a:pt x="7347" y="5885"/>
                  </a:lnTo>
                  <a:lnTo>
                    <a:pt x="5244" y="1"/>
                  </a:ln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029;p58">
              <a:extLst>
                <a:ext uri="{FF2B5EF4-FFF2-40B4-BE49-F238E27FC236}">
                  <a16:creationId xmlns:a16="http://schemas.microsoft.com/office/drawing/2014/main" id="{07FA60A2-3634-4088-4A68-E1A3300CB812}"/>
                </a:ext>
              </a:extLst>
            </p:cNvPr>
            <p:cNvSpPr/>
            <p:nvPr/>
          </p:nvSpPr>
          <p:spPr>
            <a:xfrm flipH="1">
              <a:off x="1837100" y="1832925"/>
              <a:ext cx="65650" cy="427750"/>
            </a:xfrm>
            <a:custGeom>
              <a:avLst/>
              <a:gdLst/>
              <a:ahLst/>
              <a:cxnLst/>
              <a:rect l="l" t="t" r="r" b="b"/>
              <a:pathLst>
                <a:path w="2626" h="17110" extrusionOk="0">
                  <a:moveTo>
                    <a:pt x="2022" y="1"/>
                  </a:moveTo>
                  <a:cubicBezTo>
                    <a:pt x="2022" y="1"/>
                    <a:pt x="1" y="4476"/>
                    <a:pt x="806" y="11128"/>
                  </a:cubicBezTo>
                  <a:cubicBezTo>
                    <a:pt x="1097" y="13485"/>
                    <a:pt x="2626" y="17109"/>
                    <a:pt x="2626" y="17109"/>
                  </a:cubicBezTo>
                  <a:lnTo>
                    <a:pt x="2022" y="1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030;p58">
              <a:extLst>
                <a:ext uri="{FF2B5EF4-FFF2-40B4-BE49-F238E27FC236}">
                  <a16:creationId xmlns:a16="http://schemas.microsoft.com/office/drawing/2014/main" id="{B79FB76D-8D85-583F-985A-8604034859BD}"/>
                </a:ext>
              </a:extLst>
            </p:cNvPr>
            <p:cNvSpPr/>
            <p:nvPr/>
          </p:nvSpPr>
          <p:spPr>
            <a:xfrm flipH="1">
              <a:off x="1219575" y="1758600"/>
              <a:ext cx="632650" cy="783225"/>
            </a:xfrm>
            <a:custGeom>
              <a:avLst/>
              <a:gdLst/>
              <a:ahLst/>
              <a:cxnLst/>
              <a:rect l="l" t="t" r="r" b="b"/>
              <a:pathLst>
                <a:path w="25306" h="31329" extrusionOk="0">
                  <a:moveTo>
                    <a:pt x="9598" y="1"/>
                  </a:moveTo>
                  <a:cubicBezTo>
                    <a:pt x="7557" y="1"/>
                    <a:pt x="5863" y="13"/>
                    <a:pt x="5370" y="50"/>
                  </a:cubicBezTo>
                  <a:cubicBezTo>
                    <a:pt x="605" y="386"/>
                    <a:pt x="1" y="2981"/>
                    <a:pt x="1" y="2981"/>
                  </a:cubicBezTo>
                  <a:cubicBezTo>
                    <a:pt x="1" y="2981"/>
                    <a:pt x="784" y="28458"/>
                    <a:pt x="978" y="29457"/>
                  </a:cubicBezTo>
                  <a:cubicBezTo>
                    <a:pt x="1246" y="30848"/>
                    <a:pt x="4888" y="31328"/>
                    <a:pt x="9248" y="31328"/>
                  </a:cubicBezTo>
                  <a:cubicBezTo>
                    <a:pt x="16017" y="31328"/>
                    <a:pt x="24518" y="30169"/>
                    <a:pt x="24813" y="29457"/>
                  </a:cubicBezTo>
                  <a:cubicBezTo>
                    <a:pt x="25305" y="28286"/>
                    <a:pt x="24910" y="4443"/>
                    <a:pt x="24134" y="2586"/>
                  </a:cubicBezTo>
                  <a:cubicBezTo>
                    <a:pt x="23351" y="729"/>
                    <a:pt x="19145" y="50"/>
                    <a:pt x="19145" y="50"/>
                  </a:cubicBezTo>
                  <a:cubicBezTo>
                    <a:pt x="19145" y="50"/>
                    <a:pt x="13679" y="1"/>
                    <a:pt x="9598" y="1"/>
                  </a:cubicBez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031;p58">
              <a:extLst>
                <a:ext uri="{FF2B5EF4-FFF2-40B4-BE49-F238E27FC236}">
                  <a16:creationId xmlns:a16="http://schemas.microsoft.com/office/drawing/2014/main" id="{B3444B42-24E2-B593-B7A3-089B1FC9C123}"/>
                </a:ext>
              </a:extLst>
            </p:cNvPr>
            <p:cNvSpPr/>
            <p:nvPr/>
          </p:nvSpPr>
          <p:spPr>
            <a:xfrm flipH="1">
              <a:off x="925000" y="1792100"/>
              <a:ext cx="827850" cy="677575"/>
            </a:xfrm>
            <a:custGeom>
              <a:avLst/>
              <a:gdLst/>
              <a:ahLst/>
              <a:cxnLst/>
              <a:rect l="l" t="t" r="r" b="b"/>
              <a:pathLst>
                <a:path w="33114" h="27103" extrusionOk="0">
                  <a:moveTo>
                    <a:pt x="18944" y="1"/>
                  </a:moveTo>
                  <a:lnTo>
                    <a:pt x="14171" y="8734"/>
                  </a:lnTo>
                  <a:cubicBezTo>
                    <a:pt x="13649" y="11337"/>
                    <a:pt x="11307" y="16028"/>
                    <a:pt x="9800" y="16162"/>
                  </a:cubicBezTo>
                  <a:cubicBezTo>
                    <a:pt x="9749" y="16166"/>
                    <a:pt x="9692" y="16168"/>
                    <a:pt x="9630" y="16168"/>
                  </a:cubicBezTo>
                  <a:cubicBezTo>
                    <a:pt x="7870" y="16168"/>
                    <a:pt x="1970" y="14491"/>
                    <a:pt x="1970" y="14491"/>
                  </a:cubicBezTo>
                  <a:lnTo>
                    <a:pt x="1" y="20428"/>
                  </a:lnTo>
                  <a:cubicBezTo>
                    <a:pt x="3223" y="23941"/>
                    <a:pt x="13708" y="27103"/>
                    <a:pt x="13708" y="27103"/>
                  </a:cubicBezTo>
                  <a:cubicBezTo>
                    <a:pt x="33113" y="9122"/>
                    <a:pt x="18944" y="1"/>
                    <a:pt x="18944" y="1"/>
                  </a:cubicBez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032;p58">
              <a:extLst>
                <a:ext uri="{FF2B5EF4-FFF2-40B4-BE49-F238E27FC236}">
                  <a16:creationId xmlns:a16="http://schemas.microsoft.com/office/drawing/2014/main" id="{BC4A2B74-4451-3508-AA57-DC24C5AA5275}"/>
                </a:ext>
              </a:extLst>
            </p:cNvPr>
            <p:cNvSpPr/>
            <p:nvPr/>
          </p:nvSpPr>
          <p:spPr>
            <a:xfrm flipH="1">
              <a:off x="1741250" y="1959350"/>
              <a:ext cx="105000" cy="171550"/>
            </a:xfrm>
            <a:custGeom>
              <a:avLst/>
              <a:gdLst/>
              <a:ahLst/>
              <a:cxnLst/>
              <a:rect l="l" t="t" r="r" b="b"/>
              <a:pathLst>
                <a:path w="4200" h="6862" extrusionOk="0">
                  <a:moveTo>
                    <a:pt x="3916" y="0"/>
                  </a:moveTo>
                  <a:cubicBezTo>
                    <a:pt x="3893" y="53"/>
                    <a:pt x="1402" y="5221"/>
                    <a:pt x="0" y="6862"/>
                  </a:cubicBezTo>
                  <a:lnTo>
                    <a:pt x="440" y="6862"/>
                  </a:lnTo>
                  <a:cubicBezTo>
                    <a:pt x="1865" y="5199"/>
                    <a:pt x="4102" y="329"/>
                    <a:pt x="4199" y="127"/>
                  </a:cubicBezTo>
                  <a:lnTo>
                    <a:pt x="39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033;p58">
              <a:extLst>
                <a:ext uri="{FF2B5EF4-FFF2-40B4-BE49-F238E27FC236}">
                  <a16:creationId xmlns:a16="http://schemas.microsoft.com/office/drawing/2014/main" id="{6A0E489D-80D8-1651-89E3-94758F91E91B}"/>
                </a:ext>
              </a:extLst>
            </p:cNvPr>
            <p:cNvSpPr/>
            <p:nvPr/>
          </p:nvSpPr>
          <p:spPr>
            <a:xfrm flipH="1">
              <a:off x="1400050" y="1991600"/>
              <a:ext cx="304500" cy="202700"/>
            </a:xfrm>
            <a:custGeom>
              <a:avLst/>
              <a:gdLst/>
              <a:ahLst/>
              <a:cxnLst/>
              <a:rect l="l" t="t" r="r" b="b"/>
              <a:pathLst>
                <a:path w="12180" h="8108" extrusionOk="0">
                  <a:moveTo>
                    <a:pt x="11806" y="1"/>
                  </a:moveTo>
                  <a:lnTo>
                    <a:pt x="11508" y="75"/>
                  </a:lnTo>
                  <a:lnTo>
                    <a:pt x="11873" y="1574"/>
                  </a:lnTo>
                  <a:cubicBezTo>
                    <a:pt x="11732" y="2052"/>
                    <a:pt x="10248" y="6907"/>
                    <a:pt x="8383" y="7809"/>
                  </a:cubicBezTo>
                  <a:cubicBezTo>
                    <a:pt x="8115" y="7802"/>
                    <a:pt x="5967" y="7809"/>
                    <a:pt x="75" y="6370"/>
                  </a:cubicBezTo>
                  <a:lnTo>
                    <a:pt x="0" y="6661"/>
                  </a:lnTo>
                  <a:cubicBezTo>
                    <a:pt x="5489" y="8003"/>
                    <a:pt x="7727" y="8107"/>
                    <a:pt x="8286" y="8107"/>
                  </a:cubicBezTo>
                  <a:lnTo>
                    <a:pt x="8428" y="8107"/>
                  </a:lnTo>
                  <a:lnTo>
                    <a:pt x="8480" y="8093"/>
                  </a:lnTo>
                  <a:cubicBezTo>
                    <a:pt x="10568" y="7116"/>
                    <a:pt x="12105" y="1843"/>
                    <a:pt x="12164" y="1619"/>
                  </a:cubicBezTo>
                  <a:lnTo>
                    <a:pt x="12179" y="1582"/>
                  </a:lnTo>
                  <a:lnTo>
                    <a:pt x="118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034;p58">
              <a:extLst>
                <a:ext uri="{FF2B5EF4-FFF2-40B4-BE49-F238E27FC236}">
                  <a16:creationId xmlns:a16="http://schemas.microsoft.com/office/drawing/2014/main" id="{3CEA8434-FFA1-4D34-2C02-63F2EEAB4CCF}"/>
                </a:ext>
              </a:extLst>
            </p:cNvPr>
            <p:cNvSpPr/>
            <p:nvPr/>
          </p:nvSpPr>
          <p:spPr>
            <a:xfrm flipH="1">
              <a:off x="1225550" y="2248525"/>
              <a:ext cx="488700" cy="293125"/>
            </a:xfrm>
            <a:custGeom>
              <a:avLst/>
              <a:gdLst/>
              <a:ahLst/>
              <a:cxnLst/>
              <a:rect l="l" t="t" r="r" b="b"/>
              <a:pathLst>
                <a:path w="19548" h="11725" extrusionOk="0">
                  <a:moveTo>
                    <a:pt x="19488" y="1"/>
                  </a:moveTo>
                  <a:cubicBezTo>
                    <a:pt x="19223" y="340"/>
                    <a:pt x="13665" y="7551"/>
                    <a:pt x="10849" y="7551"/>
                  </a:cubicBezTo>
                  <a:cubicBezTo>
                    <a:pt x="10814" y="7551"/>
                    <a:pt x="10781" y="7550"/>
                    <a:pt x="10747" y="7548"/>
                  </a:cubicBezTo>
                  <a:cubicBezTo>
                    <a:pt x="7899" y="7369"/>
                    <a:pt x="1" y="3760"/>
                    <a:pt x="1" y="3759"/>
                  </a:cubicBezTo>
                  <a:lnTo>
                    <a:pt x="1" y="3759"/>
                  </a:lnTo>
                  <a:lnTo>
                    <a:pt x="11859" y="11725"/>
                  </a:lnTo>
                  <a:cubicBezTo>
                    <a:pt x="16430" y="11329"/>
                    <a:pt x="19100" y="10337"/>
                    <a:pt x="19302" y="9853"/>
                  </a:cubicBezTo>
                  <a:cubicBezTo>
                    <a:pt x="19496" y="9375"/>
                    <a:pt x="19548" y="5050"/>
                    <a:pt x="19488" y="1"/>
                  </a:cubicBezTo>
                  <a:close/>
                </a:path>
              </a:pathLst>
            </a:custGeom>
            <a:solidFill>
              <a:srgbClr val="72A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035;p58">
              <a:extLst>
                <a:ext uri="{FF2B5EF4-FFF2-40B4-BE49-F238E27FC236}">
                  <a16:creationId xmlns:a16="http://schemas.microsoft.com/office/drawing/2014/main" id="{B00DD760-8416-0D38-8049-85697E345E65}"/>
                </a:ext>
              </a:extLst>
            </p:cNvPr>
            <p:cNvSpPr/>
            <p:nvPr/>
          </p:nvSpPr>
          <p:spPr>
            <a:xfrm flipH="1">
              <a:off x="1439225" y="1758500"/>
              <a:ext cx="242775" cy="333075"/>
            </a:xfrm>
            <a:custGeom>
              <a:avLst/>
              <a:gdLst/>
              <a:ahLst/>
              <a:cxnLst/>
              <a:rect l="l" t="t" r="r" b="b"/>
              <a:pathLst>
                <a:path w="9711" h="13323" extrusionOk="0">
                  <a:moveTo>
                    <a:pt x="2689" y="0"/>
                  </a:moveTo>
                  <a:cubicBezTo>
                    <a:pt x="1689" y="0"/>
                    <a:pt x="776" y="3"/>
                    <a:pt x="53" y="10"/>
                  </a:cubicBezTo>
                  <a:cubicBezTo>
                    <a:pt x="53" y="10"/>
                    <a:pt x="1" y="13292"/>
                    <a:pt x="911" y="13322"/>
                  </a:cubicBezTo>
                  <a:cubicBezTo>
                    <a:pt x="912" y="13322"/>
                    <a:pt x="913" y="13322"/>
                    <a:pt x="915" y="13322"/>
                  </a:cubicBezTo>
                  <a:cubicBezTo>
                    <a:pt x="1954" y="13322"/>
                    <a:pt x="9711" y="25"/>
                    <a:pt x="9711" y="25"/>
                  </a:cubicBezTo>
                  <a:cubicBezTo>
                    <a:pt x="7733" y="14"/>
                    <a:pt x="4981" y="0"/>
                    <a:pt x="26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036;p58">
              <a:extLst>
                <a:ext uri="{FF2B5EF4-FFF2-40B4-BE49-F238E27FC236}">
                  <a16:creationId xmlns:a16="http://schemas.microsoft.com/office/drawing/2014/main" id="{242D30CB-DD52-80CB-73DE-80EB358F1516}"/>
                </a:ext>
              </a:extLst>
            </p:cNvPr>
            <p:cNvSpPr/>
            <p:nvPr/>
          </p:nvSpPr>
          <p:spPr>
            <a:xfrm flipH="1">
              <a:off x="1483775" y="1520825"/>
              <a:ext cx="168750" cy="366200"/>
            </a:xfrm>
            <a:custGeom>
              <a:avLst/>
              <a:gdLst/>
              <a:ahLst/>
              <a:cxnLst/>
              <a:rect l="l" t="t" r="r" b="b"/>
              <a:pathLst>
                <a:path w="6750" h="14648" extrusionOk="0">
                  <a:moveTo>
                    <a:pt x="5077" y="1"/>
                  </a:moveTo>
                  <a:cubicBezTo>
                    <a:pt x="4703" y="1"/>
                    <a:pt x="4370" y="716"/>
                    <a:pt x="4370" y="716"/>
                  </a:cubicBezTo>
                  <a:cubicBezTo>
                    <a:pt x="4236" y="1030"/>
                    <a:pt x="4154" y="1365"/>
                    <a:pt x="4117" y="1708"/>
                  </a:cubicBezTo>
                  <a:cubicBezTo>
                    <a:pt x="2983" y="880"/>
                    <a:pt x="1186" y="299"/>
                    <a:pt x="1186" y="299"/>
                  </a:cubicBezTo>
                  <a:cubicBezTo>
                    <a:pt x="1186" y="299"/>
                    <a:pt x="187" y="7518"/>
                    <a:pt x="276" y="11277"/>
                  </a:cubicBezTo>
                  <a:cubicBezTo>
                    <a:pt x="276" y="11277"/>
                    <a:pt x="0" y="14640"/>
                    <a:pt x="2290" y="14648"/>
                  </a:cubicBezTo>
                  <a:cubicBezTo>
                    <a:pt x="3953" y="14648"/>
                    <a:pt x="6750" y="9524"/>
                    <a:pt x="6750" y="9524"/>
                  </a:cubicBezTo>
                  <a:cubicBezTo>
                    <a:pt x="6384" y="8950"/>
                    <a:pt x="5004" y="2782"/>
                    <a:pt x="5004" y="2782"/>
                  </a:cubicBezTo>
                  <a:cubicBezTo>
                    <a:pt x="4967" y="2648"/>
                    <a:pt x="4915" y="2521"/>
                    <a:pt x="4840" y="2409"/>
                  </a:cubicBezTo>
                  <a:lnTo>
                    <a:pt x="5273" y="1529"/>
                  </a:lnTo>
                  <a:cubicBezTo>
                    <a:pt x="6019" y="754"/>
                    <a:pt x="5579" y="142"/>
                    <a:pt x="5168" y="15"/>
                  </a:cubicBezTo>
                  <a:cubicBezTo>
                    <a:pt x="5138" y="5"/>
                    <a:pt x="5108" y="1"/>
                    <a:pt x="5077" y="1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037;p58">
              <a:extLst>
                <a:ext uri="{FF2B5EF4-FFF2-40B4-BE49-F238E27FC236}">
                  <a16:creationId xmlns:a16="http://schemas.microsoft.com/office/drawing/2014/main" id="{B83E3410-2062-C500-F938-CE25DFC2EED9}"/>
                </a:ext>
              </a:extLst>
            </p:cNvPr>
            <p:cNvSpPr/>
            <p:nvPr/>
          </p:nvSpPr>
          <p:spPr>
            <a:xfrm flipH="1">
              <a:off x="1538600" y="1639225"/>
              <a:ext cx="105725" cy="103125"/>
            </a:xfrm>
            <a:custGeom>
              <a:avLst/>
              <a:gdLst/>
              <a:ahLst/>
              <a:cxnLst/>
              <a:rect l="l" t="t" r="r" b="b"/>
              <a:pathLst>
                <a:path w="4229" h="4125" extrusionOk="0">
                  <a:moveTo>
                    <a:pt x="3886" y="0"/>
                  </a:moveTo>
                  <a:lnTo>
                    <a:pt x="3886" y="0"/>
                  </a:lnTo>
                  <a:cubicBezTo>
                    <a:pt x="2297" y="955"/>
                    <a:pt x="164" y="1477"/>
                    <a:pt x="164" y="1477"/>
                  </a:cubicBezTo>
                  <a:cubicBezTo>
                    <a:pt x="120" y="2342"/>
                    <a:pt x="23" y="3483"/>
                    <a:pt x="0" y="4124"/>
                  </a:cubicBezTo>
                  <a:cubicBezTo>
                    <a:pt x="4229" y="1813"/>
                    <a:pt x="3886" y="0"/>
                    <a:pt x="3886" y="0"/>
                  </a:cubicBezTo>
                  <a:close/>
                </a:path>
              </a:pathLst>
            </a:custGeom>
            <a:solidFill>
              <a:srgbClr val="E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038;p58">
              <a:extLst>
                <a:ext uri="{FF2B5EF4-FFF2-40B4-BE49-F238E27FC236}">
                  <a16:creationId xmlns:a16="http://schemas.microsoft.com/office/drawing/2014/main" id="{8A5BE944-96EC-7F2B-4849-48159C6F533F}"/>
                </a:ext>
              </a:extLst>
            </p:cNvPr>
            <p:cNvSpPr/>
            <p:nvPr/>
          </p:nvSpPr>
          <p:spPr>
            <a:xfrm flipH="1">
              <a:off x="1514625" y="1505225"/>
              <a:ext cx="148725" cy="172650"/>
            </a:xfrm>
            <a:custGeom>
              <a:avLst/>
              <a:gdLst/>
              <a:ahLst/>
              <a:cxnLst/>
              <a:rect l="l" t="t" r="r" b="b"/>
              <a:pathLst>
                <a:path w="5949" h="6906" extrusionOk="0">
                  <a:moveTo>
                    <a:pt x="1555" y="1"/>
                  </a:moveTo>
                  <a:cubicBezTo>
                    <a:pt x="1333" y="1"/>
                    <a:pt x="1099" y="7"/>
                    <a:pt x="851" y="20"/>
                  </a:cubicBezTo>
                  <a:cubicBezTo>
                    <a:pt x="851" y="20"/>
                    <a:pt x="821" y="1616"/>
                    <a:pt x="470" y="2123"/>
                  </a:cubicBezTo>
                  <a:cubicBezTo>
                    <a:pt x="127" y="2638"/>
                    <a:pt x="1" y="5897"/>
                    <a:pt x="470" y="6621"/>
                  </a:cubicBezTo>
                  <a:cubicBezTo>
                    <a:pt x="578" y="6784"/>
                    <a:pt x="896" y="6905"/>
                    <a:pt x="1338" y="6905"/>
                  </a:cubicBezTo>
                  <a:cubicBezTo>
                    <a:pt x="1907" y="6905"/>
                    <a:pt x="2679" y="6704"/>
                    <a:pt x="3468" y="6128"/>
                  </a:cubicBezTo>
                  <a:cubicBezTo>
                    <a:pt x="4871" y="5099"/>
                    <a:pt x="5266" y="2481"/>
                    <a:pt x="5266" y="2481"/>
                  </a:cubicBezTo>
                  <a:cubicBezTo>
                    <a:pt x="5266" y="2481"/>
                    <a:pt x="5949" y="1"/>
                    <a:pt x="1555" y="1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039;p58">
              <a:extLst>
                <a:ext uri="{FF2B5EF4-FFF2-40B4-BE49-F238E27FC236}">
                  <a16:creationId xmlns:a16="http://schemas.microsoft.com/office/drawing/2014/main" id="{49729E32-D8C9-FB6A-B151-E2AD17496C28}"/>
                </a:ext>
              </a:extLst>
            </p:cNvPr>
            <p:cNvSpPr/>
            <p:nvPr/>
          </p:nvSpPr>
          <p:spPr>
            <a:xfrm flipH="1">
              <a:off x="1567675" y="1582350"/>
              <a:ext cx="92700" cy="95375"/>
            </a:xfrm>
            <a:custGeom>
              <a:avLst/>
              <a:gdLst/>
              <a:ahLst/>
              <a:cxnLst/>
              <a:rect l="l" t="t" r="r" b="b"/>
              <a:pathLst>
                <a:path w="3708" h="3815" extrusionOk="0">
                  <a:moveTo>
                    <a:pt x="3528" y="1"/>
                  </a:moveTo>
                  <a:cubicBezTo>
                    <a:pt x="3528" y="1"/>
                    <a:pt x="3050" y="287"/>
                    <a:pt x="2181" y="287"/>
                  </a:cubicBezTo>
                  <a:cubicBezTo>
                    <a:pt x="1861" y="287"/>
                    <a:pt x="1489" y="249"/>
                    <a:pt x="1067" y="142"/>
                  </a:cubicBezTo>
                  <a:cubicBezTo>
                    <a:pt x="1033" y="134"/>
                    <a:pt x="999" y="130"/>
                    <a:pt x="965" y="130"/>
                  </a:cubicBezTo>
                  <a:cubicBezTo>
                    <a:pt x="651" y="130"/>
                    <a:pt x="324" y="439"/>
                    <a:pt x="75" y="560"/>
                  </a:cubicBezTo>
                  <a:cubicBezTo>
                    <a:pt x="1" y="1693"/>
                    <a:pt x="61" y="3096"/>
                    <a:pt x="351" y="3543"/>
                  </a:cubicBezTo>
                  <a:cubicBezTo>
                    <a:pt x="442" y="3681"/>
                    <a:pt x="706" y="3814"/>
                    <a:pt x="1126" y="3814"/>
                  </a:cubicBezTo>
                  <a:cubicBezTo>
                    <a:pt x="1703" y="3814"/>
                    <a:pt x="2577" y="3563"/>
                    <a:pt x="3707" y="2730"/>
                  </a:cubicBezTo>
                  <a:lnTo>
                    <a:pt x="3528" y="1"/>
                  </a:lnTo>
                  <a:close/>
                </a:path>
              </a:pathLst>
            </a:custGeom>
            <a:solidFill>
              <a:srgbClr val="E9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040;p58">
              <a:extLst>
                <a:ext uri="{FF2B5EF4-FFF2-40B4-BE49-F238E27FC236}">
                  <a16:creationId xmlns:a16="http://schemas.microsoft.com/office/drawing/2014/main" id="{A26A5715-769F-E575-CF61-2D3483671492}"/>
                </a:ext>
              </a:extLst>
            </p:cNvPr>
            <p:cNvSpPr/>
            <p:nvPr/>
          </p:nvSpPr>
          <p:spPr>
            <a:xfrm flipH="1">
              <a:off x="1639825" y="1570050"/>
              <a:ext cx="7675" cy="16050"/>
            </a:xfrm>
            <a:custGeom>
              <a:avLst/>
              <a:gdLst/>
              <a:ahLst/>
              <a:cxnLst/>
              <a:rect l="l" t="t" r="r" b="b"/>
              <a:pathLst>
                <a:path w="307" h="642" extrusionOk="0">
                  <a:moveTo>
                    <a:pt x="142" y="0"/>
                  </a:moveTo>
                  <a:cubicBezTo>
                    <a:pt x="60" y="8"/>
                    <a:pt x="0" y="149"/>
                    <a:pt x="8" y="328"/>
                  </a:cubicBezTo>
                  <a:cubicBezTo>
                    <a:pt x="15" y="500"/>
                    <a:pt x="90" y="642"/>
                    <a:pt x="172" y="642"/>
                  </a:cubicBezTo>
                  <a:cubicBezTo>
                    <a:pt x="247" y="634"/>
                    <a:pt x="306" y="493"/>
                    <a:pt x="299" y="314"/>
                  </a:cubicBezTo>
                  <a:cubicBezTo>
                    <a:pt x="291" y="142"/>
                    <a:pt x="224" y="0"/>
                    <a:pt x="142" y="0"/>
                  </a:cubicBezTo>
                  <a:close/>
                </a:path>
              </a:pathLst>
            </a:custGeom>
            <a:solidFill>
              <a:srgbClr val="3B2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041;p58">
              <a:extLst>
                <a:ext uri="{FF2B5EF4-FFF2-40B4-BE49-F238E27FC236}">
                  <a16:creationId xmlns:a16="http://schemas.microsoft.com/office/drawing/2014/main" id="{ACA117DD-409C-9726-1A6C-4D23DCFAA023}"/>
                </a:ext>
              </a:extLst>
            </p:cNvPr>
            <p:cNvSpPr/>
            <p:nvPr/>
          </p:nvSpPr>
          <p:spPr>
            <a:xfrm flipH="1">
              <a:off x="1608875" y="1568925"/>
              <a:ext cx="7675" cy="15875"/>
            </a:xfrm>
            <a:custGeom>
              <a:avLst/>
              <a:gdLst/>
              <a:ahLst/>
              <a:cxnLst/>
              <a:rect l="l" t="t" r="r" b="b"/>
              <a:pathLst>
                <a:path w="307" h="635" extrusionOk="0">
                  <a:moveTo>
                    <a:pt x="141" y="0"/>
                  </a:moveTo>
                  <a:cubicBezTo>
                    <a:pt x="139" y="0"/>
                    <a:pt x="137" y="0"/>
                    <a:pt x="135" y="1"/>
                  </a:cubicBezTo>
                  <a:cubicBezTo>
                    <a:pt x="60" y="1"/>
                    <a:pt x="0" y="142"/>
                    <a:pt x="8" y="321"/>
                  </a:cubicBezTo>
                  <a:cubicBezTo>
                    <a:pt x="15" y="500"/>
                    <a:pt x="83" y="635"/>
                    <a:pt x="165" y="635"/>
                  </a:cubicBezTo>
                  <a:cubicBezTo>
                    <a:pt x="247" y="635"/>
                    <a:pt x="306" y="485"/>
                    <a:pt x="299" y="306"/>
                  </a:cubicBezTo>
                  <a:cubicBezTo>
                    <a:pt x="292" y="139"/>
                    <a:pt x="220" y="0"/>
                    <a:pt x="141" y="0"/>
                  </a:cubicBezTo>
                  <a:close/>
                </a:path>
              </a:pathLst>
            </a:custGeom>
            <a:solidFill>
              <a:srgbClr val="3B2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042;p58">
              <a:extLst>
                <a:ext uri="{FF2B5EF4-FFF2-40B4-BE49-F238E27FC236}">
                  <a16:creationId xmlns:a16="http://schemas.microsoft.com/office/drawing/2014/main" id="{6BF52C83-8CED-FA82-054C-69FE7B4DB929}"/>
                </a:ext>
              </a:extLst>
            </p:cNvPr>
            <p:cNvSpPr/>
            <p:nvPr/>
          </p:nvSpPr>
          <p:spPr>
            <a:xfrm flipH="1">
              <a:off x="1577000" y="1540250"/>
              <a:ext cx="47650" cy="19200"/>
            </a:xfrm>
            <a:custGeom>
              <a:avLst/>
              <a:gdLst/>
              <a:ahLst/>
              <a:cxnLst/>
              <a:rect l="l" t="t" r="r" b="b"/>
              <a:pathLst>
                <a:path w="1906" h="768" extrusionOk="0">
                  <a:moveTo>
                    <a:pt x="938" y="0"/>
                  </a:moveTo>
                  <a:cubicBezTo>
                    <a:pt x="561" y="0"/>
                    <a:pt x="213" y="245"/>
                    <a:pt x="213" y="245"/>
                  </a:cubicBezTo>
                  <a:cubicBezTo>
                    <a:pt x="0" y="567"/>
                    <a:pt x="226" y="589"/>
                    <a:pt x="292" y="589"/>
                  </a:cubicBezTo>
                  <a:cubicBezTo>
                    <a:pt x="303" y="589"/>
                    <a:pt x="310" y="588"/>
                    <a:pt x="310" y="588"/>
                  </a:cubicBezTo>
                  <a:cubicBezTo>
                    <a:pt x="370" y="517"/>
                    <a:pt x="467" y="490"/>
                    <a:pt x="580" y="490"/>
                  </a:cubicBezTo>
                  <a:cubicBezTo>
                    <a:pt x="943" y="490"/>
                    <a:pt x="1478" y="767"/>
                    <a:pt x="1540" y="767"/>
                  </a:cubicBezTo>
                  <a:cubicBezTo>
                    <a:pt x="1543" y="767"/>
                    <a:pt x="1545" y="768"/>
                    <a:pt x="1548" y="768"/>
                  </a:cubicBezTo>
                  <a:cubicBezTo>
                    <a:pt x="1640" y="768"/>
                    <a:pt x="1906" y="649"/>
                    <a:pt x="1436" y="193"/>
                  </a:cubicBezTo>
                  <a:cubicBezTo>
                    <a:pt x="1283" y="50"/>
                    <a:pt x="1108" y="0"/>
                    <a:pt x="938" y="0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043;p58">
              <a:extLst>
                <a:ext uri="{FF2B5EF4-FFF2-40B4-BE49-F238E27FC236}">
                  <a16:creationId xmlns:a16="http://schemas.microsoft.com/office/drawing/2014/main" id="{09AFAF78-320A-E151-5936-DBA469283D8D}"/>
                </a:ext>
              </a:extLst>
            </p:cNvPr>
            <p:cNvSpPr/>
            <p:nvPr/>
          </p:nvSpPr>
          <p:spPr>
            <a:xfrm flipH="1">
              <a:off x="1629400" y="1542350"/>
              <a:ext cx="34075" cy="13700"/>
            </a:xfrm>
            <a:custGeom>
              <a:avLst/>
              <a:gdLst/>
              <a:ahLst/>
              <a:cxnLst/>
              <a:rect l="l" t="t" r="r" b="b"/>
              <a:pathLst>
                <a:path w="1363" h="548" extrusionOk="0">
                  <a:moveTo>
                    <a:pt x="542" y="1"/>
                  </a:moveTo>
                  <a:cubicBezTo>
                    <a:pt x="406" y="1"/>
                    <a:pt x="273" y="50"/>
                    <a:pt x="177" y="198"/>
                  </a:cubicBezTo>
                  <a:cubicBezTo>
                    <a:pt x="1" y="476"/>
                    <a:pt x="45" y="547"/>
                    <a:pt x="181" y="547"/>
                  </a:cubicBezTo>
                  <a:cubicBezTo>
                    <a:pt x="326" y="547"/>
                    <a:pt x="576" y="466"/>
                    <a:pt x="776" y="466"/>
                  </a:cubicBezTo>
                  <a:cubicBezTo>
                    <a:pt x="872" y="466"/>
                    <a:pt x="957" y="485"/>
                    <a:pt x="1012" y="542"/>
                  </a:cubicBezTo>
                  <a:cubicBezTo>
                    <a:pt x="1012" y="542"/>
                    <a:pt x="1363" y="542"/>
                    <a:pt x="1079" y="191"/>
                  </a:cubicBezTo>
                  <a:cubicBezTo>
                    <a:pt x="1079" y="191"/>
                    <a:pt x="808" y="1"/>
                    <a:pt x="542" y="1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044;p58">
              <a:extLst>
                <a:ext uri="{FF2B5EF4-FFF2-40B4-BE49-F238E27FC236}">
                  <a16:creationId xmlns:a16="http://schemas.microsoft.com/office/drawing/2014/main" id="{C5C3B1AD-E16C-823D-4881-312A45DA7BA3}"/>
                </a:ext>
              </a:extLst>
            </p:cNvPr>
            <p:cNvSpPr/>
            <p:nvPr/>
          </p:nvSpPr>
          <p:spPr>
            <a:xfrm flipH="1">
              <a:off x="1547175" y="1545425"/>
              <a:ext cx="48500" cy="50375"/>
            </a:xfrm>
            <a:custGeom>
              <a:avLst/>
              <a:gdLst/>
              <a:ahLst/>
              <a:cxnLst/>
              <a:rect l="l" t="t" r="r" b="b"/>
              <a:pathLst>
                <a:path w="1940" h="2015" extrusionOk="0">
                  <a:moveTo>
                    <a:pt x="1768" y="1"/>
                  </a:moveTo>
                  <a:cubicBezTo>
                    <a:pt x="1768" y="16"/>
                    <a:pt x="1470" y="1455"/>
                    <a:pt x="1" y="1843"/>
                  </a:cubicBezTo>
                  <a:lnTo>
                    <a:pt x="46" y="2015"/>
                  </a:lnTo>
                  <a:cubicBezTo>
                    <a:pt x="1627" y="1597"/>
                    <a:pt x="1940" y="46"/>
                    <a:pt x="1940" y="31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rgbClr val="E9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045;p58">
              <a:extLst>
                <a:ext uri="{FF2B5EF4-FFF2-40B4-BE49-F238E27FC236}">
                  <a16:creationId xmlns:a16="http://schemas.microsoft.com/office/drawing/2014/main" id="{63B45EB5-74EF-38CB-1DE0-229ADE32C59C}"/>
                </a:ext>
              </a:extLst>
            </p:cNvPr>
            <p:cNvSpPr/>
            <p:nvPr/>
          </p:nvSpPr>
          <p:spPr>
            <a:xfrm flipH="1">
              <a:off x="1516775" y="1605275"/>
              <a:ext cx="55025" cy="47200"/>
            </a:xfrm>
            <a:custGeom>
              <a:avLst/>
              <a:gdLst/>
              <a:ahLst/>
              <a:cxnLst/>
              <a:rect l="l" t="t" r="r" b="b"/>
              <a:pathLst>
                <a:path w="2201" h="1888" extrusionOk="0">
                  <a:moveTo>
                    <a:pt x="2051" y="1"/>
                  </a:moveTo>
                  <a:cubicBezTo>
                    <a:pt x="2044" y="16"/>
                    <a:pt x="1231" y="1239"/>
                    <a:pt x="0" y="1724"/>
                  </a:cubicBezTo>
                  <a:lnTo>
                    <a:pt x="60" y="1888"/>
                  </a:lnTo>
                  <a:cubicBezTo>
                    <a:pt x="1350" y="1373"/>
                    <a:pt x="2171" y="150"/>
                    <a:pt x="2200" y="98"/>
                  </a:cubicBezTo>
                  <a:lnTo>
                    <a:pt x="2051" y="1"/>
                  </a:lnTo>
                  <a:close/>
                </a:path>
              </a:pathLst>
            </a:custGeom>
            <a:solidFill>
              <a:srgbClr val="E9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046;p58">
              <a:extLst>
                <a:ext uri="{FF2B5EF4-FFF2-40B4-BE49-F238E27FC236}">
                  <a16:creationId xmlns:a16="http://schemas.microsoft.com/office/drawing/2014/main" id="{0FA4C174-2913-5F1F-7040-B63888DC3F77}"/>
                </a:ext>
              </a:extLst>
            </p:cNvPr>
            <p:cNvSpPr/>
            <p:nvPr/>
          </p:nvSpPr>
          <p:spPr>
            <a:xfrm flipH="1">
              <a:off x="1655675" y="2163700"/>
              <a:ext cx="51500" cy="140225"/>
            </a:xfrm>
            <a:custGeom>
              <a:avLst/>
              <a:gdLst/>
              <a:ahLst/>
              <a:cxnLst/>
              <a:rect l="l" t="t" r="r" b="b"/>
              <a:pathLst>
                <a:path w="2060" h="5609" extrusionOk="0">
                  <a:moveTo>
                    <a:pt x="1776" y="0"/>
                  </a:moveTo>
                  <a:lnTo>
                    <a:pt x="1" y="5519"/>
                  </a:lnTo>
                  <a:lnTo>
                    <a:pt x="284" y="5609"/>
                  </a:lnTo>
                  <a:lnTo>
                    <a:pt x="2059" y="90"/>
                  </a:lnTo>
                  <a:lnTo>
                    <a:pt x="17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047;p58">
              <a:extLst>
                <a:ext uri="{FF2B5EF4-FFF2-40B4-BE49-F238E27FC236}">
                  <a16:creationId xmlns:a16="http://schemas.microsoft.com/office/drawing/2014/main" id="{925FBB06-584D-7C3B-5EC9-6FAE8FC7F45E}"/>
                </a:ext>
              </a:extLst>
            </p:cNvPr>
            <p:cNvSpPr/>
            <p:nvPr/>
          </p:nvSpPr>
          <p:spPr>
            <a:xfrm flipH="1">
              <a:off x="1423925" y="1421625"/>
              <a:ext cx="83750" cy="83750"/>
            </a:xfrm>
            <a:custGeom>
              <a:avLst/>
              <a:gdLst/>
              <a:ahLst/>
              <a:cxnLst/>
              <a:rect l="l" t="t" r="r" b="b"/>
              <a:pathLst>
                <a:path w="3350" h="3350" extrusionOk="0">
                  <a:moveTo>
                    <a:pt x="1679" y="1"/>
                  </a:moveTo>
                  <a:cubicBezTo>
                    <a:pt x="754" y="1"/>
                    <a:pt x="1" y="747"/>
                    <a:pt x="1" y="1671"/>
                  </a:cubicBezTo>
                  <a:cubicBezTo>
                    <a:pt x="1" y="2596"/>
                    <a:pt x="754" y="3349"/>
                    <a:pt x="1679" y="3349"/>
                  </a:cubicBezTo>
                  <a:cubicBezTo>
                    <a:pt x="2604" y="3349"/>
                    <a:pt x="3350" y="2596"/>
                    <a:pt x="3350" y="1671"/>
                  </a:cubicBezTo>
                  <a:cubicBezTo>
                    <a:pt x="3350" y="747"/>
                    <a:pt x="2604" y="1"/>
                    <a:pt x="1679" y="1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048;p58">
              <a:extLst>
                <a:ext uri="{FF2B5EF4-FFF2-40B4-BE49-F238E27FC236}">
                  <a16:creationId xmlns:a16="http://schemas.microsoft.com/office/drawing/2014/main" id="{7E770B14-0A7A-98CE-10AC-E284DF647A93}"/>
                </a:ext>
              </a:extLst>
            </p:cNvPr>
            <p:cNvSpPr/>
            <p:nvPr/>
          </p:nvSpPr>
          <p:spPr>
            <a:xfrm flipH="1">
              <a:off x="1538025" y="1482950"/>
              <a:ext cx="112450" cy="59925"/>
            </a:xfrm>
            <a:custGeom>
              <a:avLst/>
              <a:gdLst/>
              <a:ahLst/>
              <a:cxnLst/>
              <a:rect l="l" t="t" r="r" b="b"/>
              <a:pathLst>
                <a:path w="4498" h="2397" extrusionOk="0">
                  <a:moveTo>
                    <a:pt x="2552" y="1"/>
                  </a:moveTo>
                  <a:cubicBezTo>
                    <a:pt x="2482" y="1"/>
                    <a:pt x="2412" y="3"/>
                    <a:pt x="2342" y="9"/>
                  </a:cubicBezTo>
                  <a:cubicBezTo>
                    <a:pt x="1768" y="46"/>
                    <a:pt x="1223" y="255"/>
                    <a:pt x="716" y="501"/>
                  </a:cubicBezTo>
                  <a:cubicBezTo>
                    <a:pt x="522" y="583"/>
                    <a:pt x="351" y="710"/>
                    <a:pt x="209" y="867"/>
                  </a:cubicBezTo>
                  <a:cubicBezTo>
                    <a:pt x="105" y="1001"/>
                    <a:pt x="0" y="1299"/>
                    <a:pt x="179" y="1418"/>
                  </a:cubicBezTo>
                  <a:cubicBezTo>
                    <a:pt x="366" y="1530"/>
                    <a:pt x="582" y="1597"/>
                    <a:pt x="798" y="1612"/>
                  </a:cubicBezTo>
                  <a:cubicBezTo>
                    <a:pt x="855" y="1618"/>
                    <a:pt x="911" y="1621"/>
                    <a:pt x="967" y="1621"/>
                  </a:cubicBezTo>
                  <a:cubicBezTo>
                    <a:pt x="1057" y="1621"/>
                    <a:pt x="1146" y="1614"/>
                    <a:pt x="1238" y="1605"/>
                  </a:cubicBezTo>
                  <a:cubicBezTo>
                    <a:pt x="1442" y="1585"/>
                    <a:pt x="1651" y="1553"/>
                    <a:pt x="1854" y="1553"/>
                  </a:cubicBezTo>
                  <a:cubicBezTo>
                    <a:pt x="2022" y="1553"/>
                    <a:pt x="2186" y="1575"/>
                    <a:pt x="2342" y="1642"/>
                  </a:cubicBezTo>
                  <a:cubicBezTo>
                    <a:pt x="2745" y="1814"/>
                    <a:pt x="2998" y="2246"/>
                    <a:pt x="3416" y="2366"/>
                  </a:cubicBezTo>
                  <a:cubicBezTo>
                    <a:pt x="3488" y="2386"/>
                    <a:pt x="3562" y="2396"/>
                    <a:pt x="3635" y="2396"/>
                  </a:cubicBezTo>
                  <a:cubicBezTo>
                    <a:pt x="3750" y="2396"/>
                    <a:pt x="3863" y="2371"/>
                    <a:pt x="3968" y="2321"/>
                  </a:cubicBezTo>
                  <a:cubicBezTo>
                    <a:pt x="4303" y="2172"/>
                    <a:pt x="4497" y="1776"/>
                    <a:pt x="4475" y="1404"/>
                  </a:cubicBezTo>
                  <a:cubicBezTo>
                    <a:pt x="4430" y="1031"/>
                    <a:pt x="4244" y="688"/>
                    <a:pt x="3945" y="456"/>
                  </a:cubicBezTo>
                  <a:cubicBezTo>
                    <a:pt x="3560" y="143"/>
                    <a:pt x="3053" y="1"/>
                    <a:pt x="2552" y="1"/>
                  </a:cubicBezTo>
                  <a:close/>
                </a:path>
              </a:pathLst>
            </a:custGeom>
            <a:solidFill>
              <a:srgbClr val="342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049;p58">
              <a:extLst>
                <a:ext uri="{FF2B5EF4-FFF2-40B4-BE49-F238E27FC236}">
                  <a16:creationId xmlns:a16="http://schemas.microsoft.com/office/drawing/2014/main" id="{9D0A24D2-83AD-D317-158E-E27154BCF7E2}"/>
                </a:ext>
              </a:extLst>
            </p:cNvPr>
            <p:cNvSpPr/>
            <p:nvPr/>
          </p:nvSpPr>
          <p:spPr>
            <a:xfrm flipH="1">
              <a:off x="1483775" y="1758925"/>
              <a:ext cx="159800" cy="253400"/>
            </a:xfrm>
            <a:custGeom>
              <a:avLst/>
              <a:gdLst/>
              <a:ahLst/>
              <a:cxnLst/>
              <a:rect l="l" t="t" r="r" b="b"/>
              <a:pathLst>
                <a:path w="6392" h="10136" extrusionOk="0">
                  <a:moveTo>
                    <a:pt x="6392" y="0"/>
                  </a:moveTo>
                  <a:lnTo>
                    <a:pt x="0" y="3118"/>
                  </a:lnTo>
                  <a:lnTo>
                    <a:pt x="0" y="10135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050;p58">
              <a:extLst>
                <a:ext uri="{FF2B5EF4-FFF2-40B4-BE49-F238E27FC236}">
                  <a16:creationId xmlns:a16="http://schemas.microsoft.com/office/drawing/2014/main" id="{AF95BAA1-C052-2FF5-CF85-87B048D49B01}"/>
                </a:ext>
              </a:extLst>
            </p:cNvPr>
            <p:cNvSpPr/>
            <p:nvPr/>
          </p:nvSpPr>
          <p:spPr>
            <a:xfrm flipH="1">
              <a:off x="2023350" y="2281125"/>
              <a:ext cx="148450" cy="63075"/>
            </a:xfrm>
            <a:custGeom>
              <a:avLst/>
              <a:gdLst/>
              <a:ahLst/>
              <a:cxnLst/>
              <a:rect l="l" t="t" r="r" b="b"/>
              <a:pathLst>
                <a:path w="5938" h="2523" extrusionOk="0">
                  <a:moveTo>
                    <a:pt x="1007" y="1"/>
                  </a:moveTo>
                  <a:cubicBezTo>
                    <a:pt x="459" y="1"/>
                    <a:pt x="80" y="114"/>
                    <a:pt x="53" y="405"/>
                  </a:cubicBezTo>
                  <a:cubicBezTo>
                    <a:pt x="1" y="964"/>
                    <a:pt x="5154" y="2523"/>
                    <a:pt x="5154" y="2523"/>
                  </a:cubicBezTo>
                  <a:cubicBezTo>
                    <a:pt x="5154" y="2523"/>
                    <a:pt x="5937" y="1769"/>
                    <a:pt x="5632" y="1262"/>
                  </a:cubicBezTo>
                  <a:cubicBezTo>
                    <a:pt x="5406" y="889"/>
                    <a:pt x="2541" y="1"/>
                    <a:pt x="1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051;p58">
              <a:extLst>
                <a:ext uri="{FF2B5EF4-FFF2-40B4-BE49-F238E27FC236}">
                  <a16:creationId xmlns:a16="http://schemas.microsoft.com/office/drawing/2014/main" id="{99FB2ECF-57DD-E838-35A2-0A8D7CED0323}"/>
                </a:ext>
              </a:extLst>
            </p:cNvPr>
            <p:cNvSpPr/>
            <p:nvPr/>
          </p:nvSpPr>
          <p:spPr>
            <a:xfrm flipH="1">
              <a:off x="2050050" y="2304650"/>
              <a:ext cx="137400" cy="75400"/>
            </a:xfrm>
            <a:custGeom>
              <a:avLst/>
              <a:gdLst/>
              <a:ahLst/>
              <a:cxnLst/>
              <a:rect l="l" t="t" r="r" b="b"/>
              <a:pathLst>
                <a:path w="5496" h="3016" extrusionOk="0">
                  <a:moveTo>
                    <a:pt x="651" y="0"/>
                  </a:moveTo>
                  <a:cubicBezTo>
                    <a:pt x="418" y="0"/>
                    <a:pt x="255" y="70"/>
                    <a:pt x="194" y="232"/>
                  </a:cubicBezTo>
                  <a:cubicBezTo>
                    <a:pt x="0" y="761"/>
                    <a:pt x="3647" y="3013"/>
                    <a:pt x="3647" y="3013"/>
                  </a:cubicBezTo>
                  <a:cubicBezTo>
                    <a:pt x="3647" y="3013"/>
                    <a:pt x="3716" y="3016"/>
                    <a:pt x="3826" y="3016"/>
                  </a:cubicBezTo>
                  <a:cubicBezTo>
                    <a:pt x="4292" y="3016"/>
                    <a:pt x="5495" y="2972"/>
                    <a:pt x="5363" y="2514"/>
                  </a:cubicBezTo>
                  <a:cubicBezTo>
                    <a:pt x="5224" y="2035"/>
                    <a:pt x="1914" y="0"/>
                    <a:pt x="6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052;p58">
              <a:extLst>
                <a:ext uri="{FF2B5EF4-FFF2-40B4-BE49-F238E27FC236}">
                  <a16:creationId xmlns:a16="http://schemas.microsoft.com/office/drawing/2014/main" id="{6E665B51-3F54-D988-5638-DCD7AC529465}"/>
                </a:ext>
              </a:extLst>
            </p:cNvPr>
            <p:cNvSpPr/>
            <p:nvPr/>
          </p:nvSpPr>
          <p:spPr>
            <a:xfrm flipH="1">
              <a:off x="1937225" y="2233550"/>
              <a:ext cx="102600" cy="94975"/>
            </a:xfrm>
            <a:custGeom>
              <a:avLst/>
              <a:gdLst/>
              <a:ahLst/>
              <a:cxnLst/>
              <a:rect l="l" t="t" r="r" b="b"/>
              <a:pathLst>
                <a:path w="4104" h="3799" extrusionOk="0">
                  <a:moveTo>
                    <a:pt x="811" y="0"/>
                  </a:moveTo>
                  <a:cubicBezTo>
                    <a:pt x="1" y="0"/>
                    <a:pt x="599" y="1905"/>
                    <a:pt x="599" y="1905"/>
                  </a:cubicBezTo>
                  <a:cubicBezTo>
                    <a:pt x="599" y="1905"/>
                    <a:pt x="2660" y="3798"/>
                    <a:pt x="3457" y="3798"/>
                  </a:cubicBezTo>
                  <a:cubicBezTo>
                    <a:pt x="3580" y="3798"/>
                    <a:pt x="3673" y="3753"/>
                    <a:pt x="3724" y="3650"/>
                  </a:cubicBezTo>
                  <a:cubicBezTo>
                    <a:pt x="4104" y="2867"/>
                    <a:pt x="919" y="10"/>
                    <a:pt x="919" y="10"/>
                  </a:cubicBezTo>
                  <a:cubicBezTo>
                    <a:pt x="881" y="4"/>
                    <a:pt x="845" y="0"/>
                    <a:pt x="811" y="0"/>
                  </a:cubicBezTo>
                  <a:close/>
                </a:path>
              </a:pathLst>
            </a:custGeom>
            <a:solidFill>
              <a:srgbClr val="2B9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053;p58">
              <a:extLst>
                <a:ext uri="{FF2B5EF4-FFF2-40B4-BE49-F238E27FC236}">
                  <a16:creationId xmlns:a16="http://schemas.microsoft.com/office/drawing/2014/main" id="{C26A612B-8F9E-112D-1076-30FAE0AE9071}"/>
                </a:ext>
              </a:extLst>
            </p:cNvPr>
            <p:cNvSpPr/>
            <p:nvPr/>
          </p:nvSpPr>
          <p:spPr>
            <a:xfrm flipH="1">
              <a:off x="1660350" y="4295394"/>
              <a:ext cx="543625" cy="175700"/>
            </a:xfrm>
            <a:custGeom>
              <a:avLst/>
              <a:gdLst/>
              <a:ahLst/>
              <a:cxnLst/>
              <a:rect l="l" t="t" r="r" b="b"/>
              <a:pathLst>
                <a:path w="21745" h="7028" extrusionOk="0">
                  <a:moveTo>
                    <a:pt x="20783" y="1"/>
                  </a:moveTo>
                  <a:lnTo>
                    <a:pt x="15092" y="15"/>
                  </a:lnTo>
                  <a:cubicBezTo>
                    <a:pt x="14123" y="493"/>
                    <a:pt x="945" y="5296"/>
                    <a:pt x="549" y="5900"/>
                  </a:cubicBezTo>
                  <a:cubicBezTo>
                    <a:pt x="1" y="6740"/>
                    <a:pt x="1911" y="7028"/>
                    <a:pt x="4781" y="7028"/>
                  </a:cubicBezTo>
                  <a:cubicBezTo>
                    <a:pt x="11004" y="7028"/>
                    <a:pt x="21745" y="5676"/>
                    <a:pt x="21745" y="5676"/>
                  </a:cubicBezTo>
                  <a:lnTo>
                    <a:pt x="20783" y="1"/>
                  </a:ln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054;p58">
              <a:extLst>
                <a:ext uri="{FF2B5EF4-FFF2-40B4-BE49-F238E27FC236}">
                  <a16:creationId xmlns:a16="http://schemas.microsoft.com/office/drawing/2014/main" id="{E8FC339F-88E1-160B-5FCF-3AE65343119E}"/>
                </a:ext>
              </a:extLst>
            </p:cNvPr>
            <p:cNvSpPr/>
            <p:nvPr/>
          </p:nvSpPr>
          <p:spPr>
            <a:xfrm flipH="1">
              <a:off x="1674875" y="4255650"/>
              <a:ext cx="166725" cy="42525"/>
            </a:xfrm>
            <a:custGeom>
              <a:avLst/>
              <a:gdLst/>
              <a:ahLst/>
              <a:cxnLst/>
              <a:rect l="l" t="t" r="r" b="b"/>
              <a:pathLst>
                <a:path w="6669" h="1701" extrusionOk="0">
                  <a:moveTo>
                    <a:pt x="1" y="0"/>
                  </a:moveTo>
                  <a:lnTo>
                    <a:pt x="597" y="1700"/>
                  </a:lnTo>
                  <a:lnTo>
                    <a:pt x="6288" y="1686"/>
                  </a:lnTo>
                  <a:lnTo>
                    <a:pt x="6668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055;p58">
              <a:extLst>
                <a:ext uri="{FF2B5EF4-FFF2-40B4-BE49-F238E27FC236}">
                  <a16:creationId xmlns:a16="http://schemas.microsoft.com/office/drawing/2014/main" id="{8F9CD936-5FA3-7178-3AC1-02E00A433194}"/>
                </a:ext>
              </a:extLst>
            </p:cNvPr>
            <p:cNvSpPr/>
            <p:nvPr/>
          </p:nvSpPr>
          <p:spPr>
            <a:xfrm flipH="1">
              <a:off x="1684400" y="4295394"/>
              <a:ext cx="298525" cy="72850"/>
            </a:xfrm>
            <a:custGeom>
              <a:avLst/>
              <a:gdLst/>
              <a:ahLst/>
              <a:cxnLst/>
              <a:rect l="l" t="t" r="r" b="b"/>
              <a:pathLst>
                <a:path w="11941" h="2914" extrusionOk="0">
                  <a:moveTo>
                    <a:pt x="11941" y="1"/>
                  </a:moveTo>
                  <a:lnTo>
                    <a:pt x="6250" y="8"/>
                  </a:lnTo>
                  <a:cubicBezTo>
                    <a:pt x="5840" y="217"/>
                    <a:pt x="3036" y="1224"/>
                    <a:pt x="1" y="2342"/>
                  </a:cubicBezTo>
                  <a:cubicBezTo>
                    <a:pt x="1521" y="2749"/>
                    <a:pt x="2897" y="2913"/>
                    <a:pt x="4128" y="2913"/>
                  </a:cubicBezTo>
                  <a:cubicBezTo>
                    <a:pt x="9316" y="2913"/>
                    <a:pt x="11941" y="1"/>
                    <a:pt x="11941" y="1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056;p58">
              <a:extLst>
                <a:ext uri="{FF2B5EF4-FFF2-40B4-BE49-F238E27FC236}">
                  <a16:creationId xmlns:a16="http://schemas.microsoft.com/office/drawing/2014/main" id="{4E5D62D4-67E4-F2FA-44B3-09BC0CB923C3}"/>
                </a:ext>
              </a:extLst>
            </p:cNvPr>
            <p:cNvSpPr/>
            <p:nvPr/>
          </p:nvSpPr>
          <p:spPr>
            <a:xfrm flipH="1">
              <a:off x="1093350" y="4336219"/>
              <a:ext cx="314750" cy="210175"/>
            </a:xfrm>
            <a:custGeom>
              <a:avLst/>
              <a:gdLst/>
              <a:ahLst/>
              <a:cxnLst/>
              <a:rect l="l" t="t" r="r" b="b"/>
              <a:pathLst>
                <a:path w="12590" h="8407" extrusionOk="0">
                  <a:moveTo>
                    <a:pt x="3931" y="1"/>
                  </a:moveTo>
                  <a:lnTo>
                    <a:pt x="0" y="5587"/>
                  </a:lnTo>
                  <a:cubicBezTo>
                    <a:pt x="288" y="6697"/>
                    <a:pt x="835" y="8406"/>
                    <a:pt x="3247" y="8406"/>
                  </a:cubicBezTo>
                  <a:cubicBezTo>
                    <a:pt x="4335" y="8406"/>
                    <a:pt x="5801" y="8059"/>
                    <a:pt x="7794" y="7153"/>
                  </a:cubicBezTo>
                  <a:lnTo>
                    <a:pt x="12589" y="3446"/>
                  </a:lnTo>
                  <a:cubicBezTo>
                    <a:pt x="12589" y="3446"/>
                    <a:pt x="10449" y="2537"/>
                    <a:pt x="6079" y="1753"/>
                  </a:cubicBezTo>
                  <a:cubicBezTo>
                    <a:pt x="3931" y="1366"/>
                    <a:pt x="3931" y="1"/>
                    <a:pt x="3931" y="1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057;p58">
              <a:extLst>
                <a:ext uri="{FF2B5EF4-FFF2-40B4-BE49-F238E27FC236}">
                  <a16:creationId xmlns:a16="http://schemas.microsoft.com/office/drawing/2014/main" id="{F31FA442-989B-420A-2722-29CDC85342B6}"/>
                </a:ext>
              </a:extLst>
            </p:cNvPr>
            <p:cNvSpPr/>
            <p:nvPr/>
          </p:nvSpPr>
          <p:spPr>
            <a:xfrm flipH="1">
              <a:off x="1093350" y="4308269"/>
              <a:ext cx="239800" cy="113925"/>
            </a:xfrm>
            <a:custGeom>
              <a:avLst/>
              <a:gdLst/>
              <a:ahLst/>
              <a:cxnLst/>
              <a:rect l="l" t="t" r="r" b="b"/>
              <a:pathLst>
                <a:path w="9592" h="4557" extrusionOk="0">
                  <a:moveTo>
                    <a:pt x="9487" y="0"/>
                  </a:moveTo>
                  <a:lnTo>
                    <a:pt x="1321" y="142"/>
                  </a:lnTo>
                  <a:lnTo>
                    <a:pt x="1" y="3483"/>
                  </a:lnTo>
                  <a:lnTo>
                    <a:pt x="9591" y="4557"/>
                  </a:lnTo>
                  <a:lnTo>
                    <a:pt x="9487" y="0"/>
                  </a:ln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058;p58">
              <a:extLst>
                <a:ext uri="{FF2B5EF4-FFF2-40B4-BE49-F238E27FC236}">
                  <a16:creationId xmlns:a16="http://schemas.microsoft.com/office/drawing/2014/main" id="{E2BF5BBD-7441-58CD-382D-2C9B370ACBE7}"/>
                </a:ext>
              </a:extLst>
            </p:cNvPr>
            <p:cNvSpPr/>
            <p:nvPr/>
          </p:nvSpPr>
          <p:spPr>
            <a:xfrm flipH="1">
              <a:off x="1095975" y="4305888"/>
              <a:ext cx="213875" cy="86650"/>
            </a:xfrm>
            <a:custGeom>
              <a:avLst/>
              <a:gdLst/>
              <a:ahLst/>
              <a:cxnLst/>
              <a:rect l="l" t="t" r="r" b="b"/>
              <a:pathLst>
                <a:path w="8555" h="3466" extrusionOk="0">
                  <a:moveTo>
                    <a:pt x="8555" y="0"/>
                  </a:moveTo>
                  <a:lnTo>
                    <a:pt x="389" y="142"/>
                  </a:lnTo>
                  <a:lnTo>
                    <a:pt x="1" y="1119"/>
                  </a:lnTo>
                  <a:cubicBezTo>
                    <a:pt x="224" y="2021"/>
                    <a:pt x="582" y="2924"/>
                    <a:pt x="1172" y="3326"/>
                  </a:cubicBezTo>
                  <a:cubicBezTo>
                    <a:pt x="1312" y="3422"/>
                    <a:pt x="1498" y="3465"/>
                    <a:pt x="1719" y="3465"/>
                  </a:cubicBezTo>
                  <a:cubicBezTo>
                    <a:pt x="3707" y="3465"/>
                    <a:pt x="8555" y="0"/>
                    <a:pt x="8555" y="0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059;p58">
              <a:extLst>
                <a:ext uri="{FF2B5EF4-FFF2-40B4-BE49-F238E27FC236}">
                  <a16:creationId xmlns:a16="http://schemas.microsoft.com/office/drawing/2014/main" id="{8ADC3E4A-FB14-9C98-BA1C-D04A3D148EBF}"/>
                </a:ext>
              </a:extLst>
            </p:cNvPr>
            <p:cNvSpPr/>
            <p:nvPr/>
          </p:nvSpPr>
          <p:spPr>
            <a:xfrm flipH="1">
              <a:off x="1089800" y="2506750"/>
              <a:ext cx="186100" cy="1755450"/>
            </a:xfrm>
            <a:custGeom>
              <a:avLst/>
              <a:gdLst/>
              <a:ahLst/>
              <a:cxnLst/>
              <a:rect l="l" t="t" r="r" b="b"/>
              <a:pathLst>
                <a:path w="7444" h="70218" extrusionOk="0">
                  <a:moveTo>
                    <a:pt x="269" y="1"/>
                  </a:moveTo>
                  <a:lnTo>
                    <a:pt x="0" y="128"/>
                  </a:lnTo>
                  <a:cubicBezTo>
                    <a:pt x="30" y="195"/>
                    <a:pt x="3095" y="6504"/>
                    <a:pt x="3356" y="12426"/>
                  </a:cubicBezTo>
                  <a:cubicBezTo>
                    <a:pt x="3610" y="18385"/>
                    <a:pt x="7107" y="69703"/>
                    <a:pt x="7145" y="70217"/>
                  </a:cubicBezTo>
                  <a:lnTo>
                    <a:pt x="7443" y="70195"/>
                  </a:lnTo>
                  <a:cubicBezTo>
                    <a:pt x="7413" y="69680"/>
                    <a:pt x="3908" y="18370"/>
                    <a:pt x="3654" y="12418"/>
                  </a:cubicBezTo>
                  <a:cubicBezTo>
                    <a:pt x="3393" y="6422"/>
                    <a:pt x="298" y="61"/>
                    <a:pt x="2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060;p58">
              <a:extLst>
                <a:ext uri="{FF2B5EF4-FFF2-40B4-BE49-F238E27FC236}">
                  <a16:creationId xmlns:a16="http://schemas.microsoft.com/office/drawing/2014/main" id="{3F54E973-C2BB-7333-24BE-F8AF54B0BBBD}"/>
                </a:ext>
              </a:extLst>
            </p:cNvPr>
            <p:cNvSpPr/>
            <p:nvPr/>
          </p:nvSpPr>
          <p:spPr>
            <a:xfrm flipH="1">
              <a:off x="1787125" y="2511975"/>
              <a:ext cx="89150" cy="1750025"/>
            </a:xfrm>
            <a:custGeom>
              <a:avLst/>
              <a:gdLst/>
              <a:ahLst/>
              <a:cxnLst/>
              <a:rect l="l" t="t" r="r" b="b"/>
              <a:pathLst>
                <a:path w="3566" h="70001" extrusionOk="0">
                  <a:moveTo>
                    <a:pt x="3275" y="1"/>
                  </a:moveTo>
                  <a:cubicBezTo>
                    <a:pt x="3245" y="217"/>
                    <a:pt x="291" y="22061"/>
                    <a:pt x="142" y="25007"/>
                  </a:cubicBezTo>
                  <a:cubicBezTo>
                    <a:pt x="1" y="27960"/>
                    <a:pt x="142" y="69583"/>
                    <a:pt x="142" y="70001"/>
                  </a:cubicBezTo>
                  <a:lnTo>
                    <a:pt x="441" y="70001"/>
                  </a:lnTo>
                  <a:cubicBezTo>
                    <a:pt x="441" y="69583"/>
                    <a:pt x="299" y="27960"/>
                    <a:pt x="441" y="25022"/>
                  </a:cubicBezTo>
                  <a:cubicBezTo>
                    <a:pt x="590" y="22084"/>
                    <a:pt x="3536" y="262"/>
                    <a:pt x="3565" y="38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061;p58">
              <a:extLst>
                <a:ext uri="{FF2B5EF4-FFF2-40B4-BE49-F238E27FC236}">
                  <a16:creationId xmlns:a16="http://schemas.microsoft.com/office/drawing/2014/main" id="{72F887B2-64F2-6132-597E-E9B332E6971B}"/>
                </a:ext>
              </a:extLst>
            </p:cNvPr>
            <p:cNvSpPr/>
            <p:nvPr/>
          </p:nvSpPr>
          <p:spPr>
            <a:xfrm flipH="1">
              <a:off x="2015150" y="2288425"/>
              <a:ext cx="55025" cy="64925"/>
            </a:xfrm>
            <a:custGeom>
              <a:avLst/>
              <a:gdLst/>
              <a:ahLst/>
              <a:cxnLst/>
              <a:rect l="l" t="t" r="r" b="b"/>
              <a:pathLst>
                <a:path w="2201" h="2597" extrusionOk="0">
                  <a:moveTo>
                    <a:pt x="2200" y="1"/>
                  </a:moveTo>
                  <a:lnTo>
                    <a:pt x="2200" y="1"/>
                  </a:lnTo>
                  <a:cubicBezTo>
                    <a:pt x="2200" y="1"/>
                    <a:pt x="75" y="448"/>
                    <a:pt x="0" y="2596"/>
                  </a:cubicBezTo>
                  <a:cubicBezTo>
                    <a:pt x="0" y="2596"/>
                    <a:pt x="627" y="754"/>
                    <a:pt x="2200" y="1"/>
                  </a:cubicBezTo>
                  <a:close/>
                </a:path>
              </a:pathLst>
            </a:custGeom>
            <a:solidFill>
              <a:srgbClr val="178B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062;p58">
              <a:extLst>
                <a:ext uri="{FF2B5EF4-FFF2-40B4-BE49-F238E27FC236}">
                  <a16:creationId xmlns:a16="http://schemas.microsoft.com/office/drawing/2014/main" id="{F038D551-485E-B041-DBA4-96B0D2B84DA0}"/>
                </a:ext>
              </a:extLst>
            </p:cNvPr>
            <p:cNvSpPr/>
            <p:nvPr/>
          </p:nvSpPr>
          <p:spPr>
            <a:xfrm flipH="1">
              <a:off x="1230575" y="2491275"/>
              <a:ext cx="599275" cy="66025"/>
            </a:xfrm>
            <a:custGeom>
              <a:avLst/>
              <a:gdLst/>
              <a:ahLst/>
              <a:cxnLst/>
              <a:rect l="l" t="t" r="r" b="b"/>
              <a:pathLst>
                <a:path w="23971" h="2641" extrusionOk="0">
                  <a:moveTo>
                    <a:pt x="23873" y="1"/>
                  </a:moveTo>
                  <a:cubicBezTo>
                    <a:pt x="18867" y="1753"/>
                    <a:pt x="14560" y="2337"/>
                    <a:pt x="11043" y="2337"/>
                  </a:cubicBezTo>
                  <a:cubicBezTo>
                    <a:pt x="4081" y="2337"/>
                    <a:pt x="217" y="50"/>
                    <a:pt x="157" y="16"/>
                  </a:cubicBezTo>
                  <a:lnTo>
                    <a:pt x="1" y="277"/>
                  </a:lnTo>
                  <a:cubicBezTo>
                    <a:pt x="60" y="307"/>
                    <a:pt x="3991" y="2641"/>
                    <a:pt x="11053" y="2641"/>
                  </a:cubicBezTo>
                  <a:cubicBezTo>
                    <a:pt x="14596" y="2641"/>
                    <a:pt x="18936" y="2052"/>
                    <a:pt x="23970" y="284"/>
                  </a:cubicBezTo>
                  <a:lnTo>
                    <a:pt x="23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063;p58">
              <a:extLst>
                <a:ext uri="{FF2B5EF4-FFF2-40B4-BE49-F238E27FC236}">
                  <a16:creationId xmlns:a16="http://schemas.microsoft.com/office/drawing/2014/main" id="{9470C4C2-11D6-4B47-B9C6-030112614F09}"/>
                </a:ext>
              </a:extLst>
            </p:cNvPr>
            <p:cNvSpPr/>
            <p:nvPr/>
          </p:nvSpPr>
          <p:spPr>
            <a:xfrm flipH="1">
              <a:off x="1410675" y="1752300"/>
              <a:ext cx="826925" cy="1623325"/>
            </a:xfrm>
            <a:custGeom>
              <a:avLst/>
              <a:gdLst/>
              <a:ahLst/>
              <a:cxnLst/>
              <a:rect l="l" t="t" r="r" b="b"/>
              <a:pathLst>
                <a:path w="33077" h="64933" extrusionOk="0">
                  <a:moveTo>
                    <a:pt x="2784" y="0"/>
                  </a:moveTo>
                  <a:cubicBezTo>
                    <a:pt x="1538" y="0"/>
                    <a:pt x="345" y="942"/>
                    <a:pt x="284" y="2376"/>
                  </a:cubicBezTo>
                  <a:lnTo>
                    <a:pt x="164" y="4949"/>
                  </a:lnTo>
                  <a:cubicBezTo>
                    <a:pt x="0" y="8521"/>
                    <a:pt x="627" y="12086"/>
                    <a:pt x="2006" y="15390"/>
                  </a:cubicBezTo>
                  <a:lnTo>
                    <a:pt x="22627" y="64933"/>
                  </a:lnTo>
                  <a:lnTo>
                    <a:pt x="33076" y="60585"/>
                  </a:lnTo>
                  <a:lnTo>
                    <a:pt x="12455" y="11034"/>
                  </a:lnTo>
                  <a:cubicBezTo>
                    <a:pt x="11083" y="7738"/>
                    <a:pt x="8994" y="4777"/>
                    <a:pt x="6347" y="2376"/>
                  </a:cubicBezTo>
                  <a:lnTo>
                    <a:pt x="4438" y="646"/>
                  </a:lnTo>
                  <a:cubicBezTo>
                    <a:pt x="3946" y="201"/>
                    <a:pt x="3359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064;p58">
              <a:extLst>
                <a:ext uri="{FF2B5EF4-FFF2-40B4-BE49-F238E27FC236}">
                  <a16:creationId xmlns:a16="http://schemas.microsoft.com/office/drawing/2014/main" id="{7F9AEE29-19F9-AB0F-FD13-44301E5B420B}"/>
                </a:ext>
              </a:extLst>
            </p:cNvPr>
            <p:cNvSpPr/>
            <p:nvPr/>
          </p:nvSpPr>
          <p:spPr>
            <a:xfrm flipH="1">
              <a:off x="1907575" y="1920975"/>
              <a:ext cx="357450" cy="182000"/>
            </a:xfrm>
            <a:custGeom>
              <a:avLst/>
              <a:gdLst/>
              <a:ahLst/>
              <a:cxnLst/>
              <a:rect l="l" t="t" r="r" b="b"/>
              <a:pathLst>
                <a:path w="14298" h="7280" extrusionOk="0">
                  <a:moveTo>
                    <a:pt x="13582" y="1"/>
                  </a:moveTo>
                  <a:cubicBezTo>
                    <a:pt x="13572" y="1"/>
                    <a:pt x="13562" y="3"/>
                    <a:pt x="13552" y="7"/>
                  </a:cubicBezTo>
                  <a:lnTo>
                    <a:pt x="61" y="5622"/>
                  </a:lnTo>
                  <a:cubicBezTo>
                    <a:pt x="23" y="5637"/>
                    <a:pt x="1" y="5682"/>
                    <a:pt x="16" y="5719"/>
                  </a:cubicBezTo>
                  <a:lnTo>
                    <a:pt x="650" y="7233"/>
                  </a:lnTo>
                  <a:cubicBezTo>
                    <a:pt x="661" y="7260"/>
                    <a:pt x="687" y="7280"/>
                    <a:pt x="715" y="7280"/>
                  </a:cubicBezTo>
                  <a:cubicBezTo>
                    <a:pt x="726" y="7280"/>
                    <a:pt x="736" y="7277"/>
                    <a:pt x="747" y="7271"/>
                  </a:cubicBezTo>
                  <a:lnTo>
                    <a:pt x="14238" y="1655"/>
                  </a:lnTo>
                  <a:cubicBezTo>
                    <a:pt x="14275" y="1640"/>
                    <a:pt x="14298" y="1603"/>
                    <a:pt x="14283" y="1565"/>
                  </a:cubicBezTo>
                  <a:lnTo>
                    <a:pt x="13649" y="44"/>
                  </a:lnTo>
                  <a:cubicBezTo>
                    <a:pt x="13638" y="16"/>
                    <a:pt x="13610" y="1"/>
                    <a:pt x="13582" y="1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065;p58">
              <a:extLst>
                <a:ext uri="{FF2B5EF4-FFF2-40B4-BE49-F238E27FC236}">
                  <a16:creationId xmlns:a16="http://schemas.microsoft.com/office/drawing/2014/main" id="{2CBC1166-2A9A-386E-2FA1-34C371C99FFD}"/>
                </a:ext>
              </a:extLst>
            </p:cNvPr>
            <p:cNvSpPr/>
            <p:nvPr/>
          </p:nvSpPr>
          <p:spPr>
            <a:xfrm flipH="1">
              <a:off x="1626400" y="1630975"/>
              <a:ext cx="647000" cy="1226525"/>
            </a:xfrm>
            <a:custGeom>
              <a:avLst/>
              <a:gdLst/>
              <a:ahLst/>
              <a:cxnLst/>
              <a:rect l="l" t="t" r="r" b="b"/>
              <a:pathLst>
                <a:path w="25880" h="49061" extrusionOk="0">
                  <a:moveTo>
                    <a:pt x="1311" y="0"/>
                  </a:moveTo>
                  <a:cubicBezTo>
                    <a:pt x="1263" y="0"/>
                    <a:pt x="1218" y="8"/>
                    <a:pt x="1179" y="24"/>
                  </a:cubicBezTo>
                  <a:lnTo>
                    <a:pt x="1126" y="47"/>
                  </a:lnTo>
                  <a:cubicBezTo>
                    <a:pt x="0" y="524"/>
                    <a:pt x="1119" y="8661"/>
                    <a:pt x="1119" y="8661"/>
                  </a:cubicBezTo>
                  <a:cubicBezTo>
                    <a:pt x="545" y="11241"/>
                    <a:pt x="724" y="13725"/>
                    <a:pt x="1641" y="15932"/>
                  </a:cubicBezTo>
                  <a:lnTo>
                    <a:pt x="15431" y="49060"/>
                  </a:lnTo>
                  <a:lnTo>
                    <a:pt x="25879" y="44712"/>
                  </a:lnTo>
                  <a:lnTo>
                    <a:pt x="12090" y="11584"/>
                  </a:lnTo>
                  <a:cubicBezTo>
                    <a:pt x="11172" y="9369"/>
                    <a:pt x="9539" y="7497"/>
                    <a:pt x="7302" y="6080"/>
                  </a:cubicBezTo>
                  <a:cubicBezTo>
                    <a:pt x="7302" y="6080"/>
                    <a:pt x="2660" y="0"/>
                    <a:pt x="1311" y="0"/>
                  </a:cubicBez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066;p58">
              <a:extLst>
                <a:ext uri="{FF2B5EF4-FFF2-40B4-BE49-F238E27FC236}">
                  <a16:creationId xmlns:a16="http://schemas.microsoft.com/office/drawing/2014/main" id="{668548A1-652C-B4ED-6FB2-1D1713668261}"/>
                </a:ext>
              </a:extLst>
            </p:cNvPr>
            <p:cNvSpPr/>
            <p:nvPr/>
          </p:nvSpPr>
          <p:spPr>
            <a:xfrm flipH="1">
              <a:off x="1653250" y="1662425"/>
              <a:ext cx="603375" cy="1165425"/>
            </a:xfrm>
            <a:custGeom>
              <a:avLst/>
              <a:gdLst/>
              <a:ahLst/>
              <a:cxnLst/>
              <a:rect l="l" t="t" r="r" b="b"/>
              <a:pathLst>
                <a:path w="24135" h="46617" extrusionOk="0">
                  <a:moveTo>
                    <a:pt x="1131" y="1"/>
                  </a:moveTo>
                  <a:cubicBezTo>
                    <a:pt x="1094" y="1"/>
                    <a:pt x="1060" y="7"/>
                    <a:pt x="1030" y="19"/>
                  </a:cubicBezTo>
                  <a:lnTo>
                    <a:pt x="985" y="34"/>
                  </a:lnTo>
                  <a:cubicBezTo>
                    <a:pt x="0" y="452"/>
                    <a:pt x="1246" y="8141"/>
                    <a:pt x="1246" y="8141"/>
                  </a:cubicBezTo>
                  <a:cubicBezTo>
                    <a:pt x="821" y="10557"/>
                    <a:pt x="1059" y="12899"/>
                    <a:pt x="1932" y="15002"/>
                  </a:cubicBezTo>
                  <a:lnTo>
                    <a:pt x="15095" y="46616"/>
                  </a:lnTo>
                  <a:lnTo>
                    <a:pt x="24134" y="42858"/>
                  </a:lnTo>
                  <a:lnTo>
                    <a:pt x="10971" y="11244"/>
                  </a:lnTo>
                  <a:cubicBezTo>
                    <a:pt x="10098" y="9133"/>
                    <a:pt x="8599" y="7313"/>
                    <a:pt x="6593" y="5919"/>
                  </a:cubicBezTo>
                  <a:cubicBezTo>
                    <a:pt x="6593" y="5919"/>
                    <a:pt x="2293" y="1"/>
                    <a:pt x="1131" y="1"/>
                  </a:cubicBezTo>
                  <a:close/>
                </a:path>
              </a:pathLst>
            </a:custGeom>
            <a:solidFill>
              <a:srgbClr val="D98A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067;p58">
              <a:extLst>
                <a:ext uri="{FF2B5EF4-FFF2-40B4-BE49-F238E27FC236}">
                  <a16:creationId xmlns:a16="http://schemas.microsoft.com/office/drawing/2014/main" id="{68AFEFB0-D0DA-4B59-9817-3E6BAD1970F2}"/>
                </a:ext>
              </a:extLst>
            </p:cNvPr>
            <p:cNvSpPr/>
            <p:nvPr/>
          </p:nvSpPr>
          <p:spPr>
            <a:xfrm flipH="1">
              <a:off x="1304600" y="3215350"/>
              <a:ext cx="473775" cy="210875"/>
            </a:xfrm>
            <a:custGeom>
              <a:avLst/>
              <a:gdLst/>
              <a:ahLst/>
              <a:cxnLst/>
              <a:rect l="l" t="t" r="r" b="b"/>
              <a:pathLst>
                <a:path w="18951" h="8435" extrusionOk="0">
                  <a:moveTo>
                    <a:pt x="17195" y="1"/>
                  </a:moveTo>
                  <a:cubicBezTo>
                    <a:pt x="15447" y="1"/>
                    <a:pt x="12213" y="845"/>
                    <a:pt x="8681" y="2316"/>
                  </a:cubicBezTo>
                  <a:cubicBezTo>
                    <a:pt x="3692" y="4397"/>
                    <a:pt x="0" y="6933"/>
                    <a:pt x="433" y="7984"/>
                  </a:cubicBezTo>
                  <a:cubicBezTo>
                    <a:pt x="561" y="8290"/>
                    <a:pt x="1028" y="8434"/>
                    <a:pt x="1750" y="8434"/>
                  </a:cubicBezTo>
                  <a:cubicBezTo>
                    <a:pt x="3496" y="8434"/>
                    <a:pt x="6734" y="7587"/>
                    <a:pt x="10270" y="6120"/>
                  </a:cubicBezTo>
                  <a:cubicBezTo>
                    <a:pt x="15259" y="4039"/>
                    <a:pt x="18951" y="1503"/>
                    <a:pt x="18518" y="452"/>
                  </a:cubicBezTo>
                  <a:cubicBezTo>
                    <a:pt x="18389" y="146"/>
                    <a:pt x="17920" y="1"/>
                    <a:pt x="17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068;p58">
              <a:extLst>
                <a:ext uri="{FF2B5EF4-FFF2-40B4-BE49-F238E27FC236}">
                  <a16:creationId xmlns:a16="http://schemas.microsoft.com/office/drawing/2014/main" id="{FDA88040-1EB5-CE6A-96A3-731706360408}"/>
                </a:ext>
              </a:extLst>
            </p:cNvPr>
            <p:cNvSpPr/>
            <p:nvPr/>
          </p:nvSpPr>
          <p:spPr>
            <a:xfrm flipH="1">
              <a:off x="1337775" y="3228475"/>
              <a:ext cx="401275" cy="184775"/>
            </a:xfrm>
            <a:custGeom>
              <a:avLst/>
              <a:gdLst/>
              <a:ahLst/>
              <a:cxnLst/>
              <a:rect l="l" t="t" r="r" b="b"/>
              <a:pathLst>
                <a:path w="16051" h="7391" extrusionOk="0">
                  <a:moveTo>
                    <a:pt x="14249" y="0"/>
                  </a:moveTo>
                  <a:cubicBezTo>
                    <a:pt x="13780" y="0"/>
                    <a:pt x="13210" y="69"/>
                    <a:pt x="12575" y="195"/>
                  </a:cubicBezTo>
                  <a:lnTo>
                    <a:pt x="12746" y="606"/>
                  </a:lnTo>
                  <a:cubicBezTo>
                    <a:pt x="13388" y="485"/>
                    <a:pt x="13917" y="427"/>
                    <a:pt x="14317" y="427"/>
                  </a:cubicBezTo>
                  <a:cubicBezTo>
                    <a:pt x="14805" y="427"/>
                    <a:pt x="15100" y="513"/>
                    <a:pt x="15170" y="673"/>
                  </a:cubicBezTo>
                  <a:cubicBezTo>
                    <a:pt x="15409" y="1239"/>
                    <a:pt x="12977" y="3186"/>
                    <a:pt x="8473" y="5065"/>
                  </a:cubicBezTo>
                  <a:cubicBezTo>
                    <a:pt x="5247" y="6408"/>
                    <a:pt x="2742" y="6968"/>
                    <a:pt x="1496" y="6968"/>
                  </a:cubicBezTo>
                  <a:cubicBezTo>
                    <a:pt x="1005" y="6968"/>
                    <a:pt x="709" y="6881"/>
                    <a:pt x="642" y="6721"/>
                  </a:cubicBezTo>
                  <a:cubicBezTo>
                    <a:pt x="523" y="6430"/>
                    <a:pt x="1112" y="5774"/>
                    <a:pt x="2305" y="4954"/>
                  </a:cubicBezTo>
                  <a:lnTo>
                    <a:pt x="2134" y="4543"/>
                  </a:lnTo>
                  <a:cubicBezTo>
                    <a:pt x="799" y="5446"/>
                    <a:pt x="1" y="6303"/>
                    <a:pt x="239" y="6885"/>
                  </a:cubicBezTo>
                  <a:cubicBezTo>
                    <a:pt x="386" y="7237"/>
                    <a:pt x="864" y="7391"/>
                    <a:pt x="1565" y="7391"/>
                  </a:cubicBezTo>
                  <a:cubicBezTo>
                    <a:pt x="3182" y="7391"/>
                    <a:pt x="5986" y="6571"/>
                    <a:pt x="8644" y="5468"/>
                  </a:cubicBezTo>
                  <a:cubicBezTo>
                    <a:pt x="12455" y="3880"/>
                    <a:pt x="16050" y="1665"/>
                    <a:pt x="15573" y="501"/>
                  </a:cubicBezTo>
                  <a:cubicBezTo>
                    <a:pt x="15426" y="153"/>
                    <a:pt x="14948" y="0"/>
                    <a:pt x="14249" y="0"/>
                  </a:cubicBezTo>
                  <a:close/>
                </a:path>
              </a:pathLst>
            </a:custGeom>
            <a:solidFill>
              <a:srgbClr val="D3E6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069;p58">
              <a:extLst>
                <a:ext uri="{FF2B5EF4-FFF2-40B4-BE49-F238E27FC236}">
                  <a16:creationId xmlns:a16="http://schemas.microsoft.com/office/drawing/2014/main" id="{0C5E93E4-D8A4-BCA4-D2F6-B252EC8171CB}"/>
                </a:ext>
              </a:extLst>
            </p:cNvPr>
            <p:cNvSpPr/>
            <p:nvPr/>
          </p:nvSpPr>
          <p:spPr>
            <a:xfrm flipH="1">
              <a:off x="1186200" y="3635675"/>
              <a:ext cx="380375" cy="163400"/>
            </a:xfrm>
            <a:custGeom>
              <a:avLst/>
              <a:gdLst/>
              <a:ahLst/>
              <a:cxnLst/>
              <a:rect l="l" t="t" r="r" b="b"/>
              <a:pathLst>
                <a:path w="15215" h="6536" extrusionOk="0">
                  <a:moveTo>
                    <a:pt x="14307" y="0"/>
                  </a:moveTo>
                  <a:cubicBezTo>
                    <a:pt x="13078" y="0"/>
                    <a:pt x="10268" y="805"/>
                    <a:pt x="7123" y="2112"/>
                  </a:cubicBezTo>
                  <a:cubicBezTo>
                    <a:pt x="3073" y="3798"/>
                    <a:pt x="0" y="5684"/>
                    <a:pt x="269" y="6326"/>
                  </a:cubicBezTo>
                  <a:cubicBezTo>
                    <a:pt x="329" y="6468"/>
                    <a:pt x="552" y="6536"/>
                    <a:pt x="908" y="6536"/>
                  </a:cubicBezTo>
                  <a:cubicBezTo>
                    <a:pt x="2136" y="6536"/>
                    <a:pt x="4944" y="5731"/>
                    <a:pt x="8085" y="4424"/>
                  </a:cubicBezTo>
                  <a:cubicBezTo>
                    <a:pt x="12142" y="2739"/>
                    <a:pt x="15214" y="852"/>
                    <a:pt x="14946" y="210"/>
                  </a:cubicBezTo>
                  <a:cubicBezTo>
                    <a:pt x="14886" y="68"/>
                    <a:pt x="14662" y="0"/>
                    <a:pt x="143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070;p58">
              <a:extLst>
                <a:ext uri="{FF2B5EF4-FFF2-40B4-BE49-F238E27FC236}">
                  <a16:creationId xmlns:a16="http://schemas.microsoft.com/office/drawing/2014/main" id="{A248AECB-8962-4242-56C6-256D11AD3F00}"/>
                </a:ext>
              </a:extLst>
            </p:cNvPr>
            <p:cNvSpPr/>
            <p:nvPr/>
          </p:nvSpPr>
          <p:spPr>
            <a:xfrm flipH="1">
              <a:off x="1213425" y="3646600"/>
              <a:ext cx="322200" cy="141675"/>
            </a:xfrm>
            <a:custGeom>
              <a:avLst/>
              <a:gdLst/>
              <a:ahLst/>
              <a:cxnLst/>
              <a:rect l="l" t="t" r="r" b="b"/>
              <a:pathLst>
                <a:path w="12888" h="5667" extrusionOk="0">
                  <a:moveTo>
                    <a:pt x="11921" y="1"/>
                  </a:moveTo>
                  <a:cubicBezTo>
                    <a:pt x="11512" y="1"/>
                    <a:pt x="10943" y="96"/>
                    <a:pt x="10270" y="258"/>
                  </a:cubicBezTo>
                  <a:lnTo>
                    <a:pt x="10374" y="512"/>
                  </a:lnTo>
                  <a:cubicBezTo>
                    <a:pt x="11046" y="348"/>
                    <a:pt x="11558" y="271"/>
                    <a:pt x="11879" y="271"/>
                  </a:cubicBezTo>
                  <a:cubicBezTo>
                    <a:pt x="12100" y="271"/>
                    <a:pt x="12231" y="308"/>
                    <a:pt x="12261" y="377"/>
                  </a:cubicBezTo>
                  <a:cubicBezTo>
                    <a:pt x="12410" y="728"/>
                    <a:pt x="10367" y="2145"/>
                    <a:pt x="6712" y="3666"/>
                  </a:cubicBezTo>
                  <a:cubicBezTo>
                    <a:pt x="3838" y="4865"/>
                    <a:pt x="1710" y="5397"/>
                    <a:pt x="867" y="5397"/>
                  </a:cubicBezTo>
                  <a:cubicBezTo>
                    <a:pt x="641" y="5397"/>
                    <a:pt x="508" y="5359"/>
                    <a:pt x="478" y="5285"/>
                  </a:cubicBezTo>
                  <a:cubicBezTo>
                    <a:pt x="403" y="5113"/>
                    <a:pt x="903" y="4651"/>
                    <a:pt x="1895" y="4047"/>
                  </a:cubicBezTo>
                  <a:lnTo>
                    <a:pt x="1790" y="3793"/>
                  </a:lnTo>
                  <a:cubicBezTo>
                    <a:pt x="686" y="4464"/>
                    <a:pt x="0" y="5068"/>
                    <a:pt x="149" y="5426"/>
                  </a:cubicBezTo>
                  <a:cubicBezTo>
                    <a:pt x="218" y="5592"/>
                    <a:pt x="454" y="5667"/>
                    <a:pt x="816" y="5667"/>
                  </a:cubicBezTo>
                  <a:cubicBezTo>
                    <a:pt x="1983" y="5667"/>
                    <a:pt x="4454" y="4892"/>
                    <a:pt x="6817" y="3912"/>
                  </a:cubicBezTo>
                  <a:cubicBezTo>
                    <a:pt x="9912" y="2622"/>
                    <a:pt x="12887" y="952"/>
                    <a:pt x="12589" y="243"/>
                  </a:cubicBezTo>
                  <a:cubicBezTo>
                    <a:pt x="12519" y="75"/>
                    <a:pt x="12283" y="1"/>
                    <a:pt x="11921" y="1"/>
                  </a:cubicBezTo>
                  <a:close/>
                </a:path>
              </a:pathLst>
            </a:custGeom>
            <a:solidFill>
              <a:srgbClr val="D3E6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071;p58">
              <a:extLst>
                <a:ext uri="{FF2B5EF4-FFF2-40B4-BE49-F238E27FC236}">
                  <a16:creationId xmlns:a16="http://schemas.microsoft.com/office/drawing/2014/main" id="{D4A2075B-3B7C-DF86-B177-A747BAE1A554}"/>
                </a:ext>
              </a:extLst>
            </p:cNvPr>
            <p:cNvSpPr/>
            <p:nvPr/>
          </p:nvSpPr>
          <p:spPr>
            <a:xfrm flipH="1">
              <a:off x="2226400" y="1214300"/>
              <a:ext cx="191875" cy="451050"/>
            </a:xfrm>
            <a:custGeom>
              <a:avLst/>
              <a:gdLst/>
              <a:ahLst/>
              <a:cxnLst/>
              <a:rect l="l" t="t" r="r" b="b"/>
              <a:pathLst>
                <a:path w="7675" h="18042" extrusionOk="0">
                  <a:moveTo>
                    <a:pt x="0" y="1"/>
                  </a:moveTo>
                  <a:lnTo>
                    <a:pt x="7272" y="18041"/>
                  </a:lnTo>
                  <a:lnTo>
                    <a:pt x="7675" y="17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2E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072;p58">
              <a:extLst>
                <a:ext uri="{FF2B5EF4-FFF2-40B4-BE49-F238E27FC236}">
                  <a16:creationId xmlns:a16="http://schemas.microsoft.com/office/drawing/2014/main" id="{6E3C0E82-CBF4-4275-1531-B9E3C87FB460}"/>
                </a:ext>
              </a:extLst>
            </p:cNvPr>
            <p:cNvSpPr/>
            <p:nvPr/>
          </p:nvSpPr>
          <p:spPr>
            <a:xfrm flipH="1">
              <a:off x="1627525" y="2782325"/>
              <a:ext cx="95675" cy="50550"/>
            </a:xfrm>
            <a:custGeom>
              <a:avLst/>
              <a:gdLst/>
              <a:ahLst/>
              <a:cxnLst/>
              <a:rect l="l" t="t" r="r" b="b"/>
              <a:pathLst>
                <a:path w="3827" h="2022" extrusionOk="0">
                  <a:moveTo>
                    <a:pt x="3610" y="1"/>
                  </a:moveTo>
                  <a:lnTo>
                    <a:pt x="1" y="1500"/>
                  </a:lnTo>
                  <a:lnTo>
                    <a:pt x="224" y="2022"/>
                  </a:lnTo>
                  <a:lnTo>
                    <a:pt x="3826" y="523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073;p58">
              <a:extLst>
                <a:ext uri="{FF2B5EF4-FFF2-40B4-BE49-F238E27FC236}">
                  <a16:creationId xmlns:a16="http://schemas.microsoft.com/office/drawing/2014/main" id="{092E9B9D-E128-130B-F7DC-29AB2B155577}"/>
                </a:ext>
              </a:extLst>
            </p:cNvPr>
            <p:cNvSpPr/>
            <p:nvPr/>
          </p:nvSpPr>
          <p:spPr>
            <a:xfrm flipH="1">
              <a:off x="1611125" y="2821675"/>
              <a:ext cx="95675" cy="50550"/>
            </a:xfrm>
            <a:custGeom>
              <a:avLst/>
              <a:gdLst/>
              <a:ahLst/>
              <a:cxnLst/>
              <a:rect l="l" t="t" r="r" b="b"/>
              <a:pathLst>
                <a:path w="3827" h="2022" extrusionOk="0">
                  <a:moveTo>
                    <a:pt x="3603" y="0"/>
                  </a:moveTo>
                  <a:lnTo>
                    <a:pt x="1" y="1499"/>
                  </a:lnTo>
                  <a:lnTo>
                    <a:pt x="225" y="2021"/>
                  </a:lnTo>
                  <a:lnTo>
                    <a:pt x="3827" y="522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074;p58">
              <a:extLst>
                <a:ext uri="{FF2B5EF4-FFF2-40B4-BE49-F238E27FC236}">
                  <a16:creationId xmlns:a16="http://schemas.microsoft.com/office/drawing/2014/main" id="{B3CF1D77-610F-AE55-4424-F73A8DD81F1A}"/>
                </a:ext>
              </a:extLst>
            </p:cNvPr>
            <p:cNvSpPr/>
            <p:nvPr/>
          </p:nvSpPr>
          <p:spPr>
            <a:xfrm flipH="1">
              <a:off x="1594700" y="2861000"/>
              <a:ext cx="95675" cy="50750"/>
            </a:xfrm>
            <a:custGeom>
              <a:avLst/>
              <a:gdLst/>
              <a:ahLst/>
              <a:cxnLst/>
              <a:rect l="l" t="t" r="r" b="b"/>
              <a:pathLst>
                <a:path w="3827" h="2030" extrusionOk="0">
                  <a:moveTo>
                    <a:pt x="3602" y="1"/>
                  </a:moveTo>
                  <a:lnTo>
                    <a:pt x="0" y="1500"/>
                  </a:lnTo>
                  <a:lnTo>
                    <a:pt x="216" y="2029"/>
                  </a:lnTo>
                  <a:lnTo>
                    <a:pt x="3826" y="53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075;p58">
              <a:extLst>
                <a:ext uri="{FF2B5EF4-FFF2-40B4-BE49-F238E27FC236}">
                  <a16:creationId xmlns:a16="http://schemas.microsoft.com/office/drawing/2014/main" id="{1F2A67D2-8464-5023-398D-E269DCB21E6A}"/>
                </a:ext>
              </a:extLst>
            </p:cNvPr>
            <p:cNvSpPr/>
            <p:nvPr/>
          </p:nvSpPr>
          <p:spPr>
            <a:xfrm flipH="1">
              <a:off x="1578500" y="2900350"/>
              <a:ext cx="95475" cy="50750"/>
            </a:xfrm>
            <a:custGeom>
              <a:avLst/>
              <a:gdLst/>
              <a:ahLst/>
              <a:cxnLst/>
              <a:rect l="l" t="t" r="r" b="b"/>
              <a:pathLst>
                <a:path w="3819" h="2030" extrusionOk="0">
                  <a:moveTo>
                    <a:pt x="3603" y="1"/>
                  </a:moveTo>
                  <a:lnTo>
                    <a:pt x="0" y="1500"/>
                  </a:lnTo>
                  <a:lnTo>
                    <a:pt x="217" y="2029"/>
                  </a:lnTo>
                  <a:lnTo>
                    <a:pt x="3819" y="53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076;p58">
              <a:extLst>
                <a:ext uri="{FF2B5EF4-FFF2-40B4-BE49-F238E27FC236}">
                  <a16:creationId xmlns:a16="http://schemas.microsoft.com/office/drawing/2014/main" id="{11FF2425-28D7-19FD-7375-751ADD6C7E9E}"/>
                </a:ext>
              </a:extLst>
            </p:cNvPr>
            <p:cNvSpPr/>
            <p:nvPr/>
          </p:nvSpPr>
          <p:spPr>
            <a:xfrm flipH="1">
              <a:off x="1562075" y="2939700"/>
              <a:ext cx="95500" cy="50725"/>
            </a:xfrm>
            <a:custGeom>
              <a:avLst/>
              <a:gdLst/>
              <a:ahLst/>
              <a:cxnLst/>
              <a:rect l="l" t="t" r="r" b="b"/>
              <a:pathLst>
                <a:path w="3820" h="2029" extrusionOk="0">
                  <a:moveTo>
                    <a:pt x="3603" y="0"/>
                  </a:moveTo>
                  <a:lnTo>
                    <a:pt x="1" y="1507"/>
                  </a:lnTo>
                  <a:lnTo>
                    <a:pt x="217" y="2029"/>
                  </a:lnTo>
                  <a:lnTo>
                    <a:pt x="3819" y="53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077;p58">
              <a:extLst>
                <a:ext uri="{FF2B5EF4-FFF2-40B4-BE49-F238E27FC236}">
                  <a16:creationId xmlns:a16="http://schemas.microsoft.com/office/drawing/2014/main" id="{DB7D7598-1E60-39C0-B737-D1E877B4A653}"/>
                </a:ext>
              </a:extLst>
            </p:cNvPr>
            <p:cNvSpPr/>
            <p:nvPr/>
          </p:nvSpPr>
          <p:spPr>
            <a:xfrm flipH="1">
              <a:off x="1545675" y="2979225"/>
              <a:ext cx="95475" cy="50550"/>
            </a:xfrm>
            <a:custGeom>
              <a:avLst/>
              <a:gdLst/>
              <a:ahLst/>
              <a:cxnLst/>
              <a:rect l="l" t="t" r="r" b="b"/>
              <a:pathLst>
                <a:path w="3819" h="2022" extrusionOk="0">
                  <a:moveTo>
                    <a:pt x="3602" y="0"/>
                  </a:moveTo>
                  <a:lnTo>
                    <a:pt x="0" y="1499"/>
                  </a:lnTo>
                  <a:lnTo>
                    <a:pt x="216" y="2021"/>
                  </a:lnTo>
                  <a:lnTo>
                    <a:pt x="3818" y="52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078;p58">
              <a:extLst>
                <a:ext uri="{FF2B5EF4-FFF2-40B4-BE49-F238E27FC236}">
                  <a16:creationId xmlns:a16="http://schemas.microsoft.com/office/drawing/2014/main" id="{AF5DC410-2C31-AB34-F5FA-9974C02506DC}"/>
                </a:ext>
              </a:extLst>
            </p:cNvPr>
            <p:cNvSpPr/>
            <p:nvPr/>
          </p:nvSpPr>
          <p:spPr>
            <a:xfrm flipH="1">
              <a:off x="1529275" y="3018550"/>
              <a:ext cx="95475" cy="50550"/>
            </a:xfrm>
            <a:custGeom>
              <a:avLst/>
              <a:gdLst/>
              <a:ahLst/>
              <a:cxnLst/>
              <a:rect l="l" t="t" r="r" b="b"/>
              <a:pathLst>
                <a:path w="3819" h="2022" extrusionOk="0">
                  <a:moveTo>
                    <a:pt x="3603" y="1"/>
                  </a:moveTo>
                  <a:lnTo>
                    <a:pt x="0" y="1500"/>
                  </a:lnTo>
                  <a:lnTo>
                    <a:pt x="217" y="2022"/>
                  </a:lnTo>
                  <a:lnTo>
                    <a:pt x="3819" y="523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79;p58">
              <a:extLst>
                <a:ext uri="{FF2B5EF4-FFF2-40B4-BE49-F238E27FC236}">
                  <a16:creationId xmlns:a16="http://schemas.microsoft.com/office/drawing/2014/main" id="{E5A2E997-7A8B-6CCF-BCFC-D8F48488EE18}"/>
                </a:ext>
              </a:extLst>
            </p:cNvPr>
            <p:cNvSpPr/>
            <p:nvPr/>
          </p:nvSpPr>
          <p:spPr>
            <a:xfrm flipH="1">
              <a:off x="1512850" y="3057900"/>
              <a:ext cx="95500" cy="50550"/>
            </a:xfrm>
            <a:custGeom>
              <a:avLst/>
              <a:gdLst/>
              <a:ahLst/>
              <a:cxnLst/>
              <a:rect l="l" t="t" r="r" b="b"/>
              <a:pathLst>
                <a:path w="3820" h="2022" extrusionOk="0">
                  <a:moveTo>
                    <a:pt x="3603" y="0"/>
                  </a:moveTo>
                  <a:lnTo>
                    <a:pt x="1" y="1500"/>
                  </a:lnTo>
                  <a:lnTo>
                    <a:pt x="217" y="2022"/>
                  </a:lnTo>
                  <a:lnTo>
                    <a:pt x="3819" y="523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080;p58">
              <a:extLst>
                <a:ext uri="{FF2B5EF4-FFF2-40B4-BE49-F238E27FC236}">
                  <a16:creationId xmlns:a16="http://schemas.microsoft.com/office/drawing/2014/main" id="{3F99E7BD-69E1-CDE5-90B3-F2A46B305D88}"/>
                </a:ext>
              </a:extLst>
            </p:cNvPr>
            <p:cNvSpPr/>
            <p:nvPr/>
          </p:nvSpPr>
          <p:spPr>
            <a:xfrm flipH="1">
              <a:off x="1496450" y="3097250"/>
              <a:ext cx="95675" cy="50550"/>
            </a:xfrm>
            <a:custGeom>
              <a:avLst/>
              <a:gdLst/>
              <a:ahLst/>
              <a:cxnLst/>
              <a:rect l="l" t="t" r="r" b="b"/>
              <a:pathLst>
                <a:path w="3827" h="2022" extrusionOk="0">
                  <a:moveTo>
                    <a:pt x="3610" y="0"/>
                  </a:moveTo>
                  <a:lnTo>
                    <a:pt x="0" y="1499"/>
                  </a:lnTo>
                  <a:lnTo>
                    <a:pt x="224" y="2021"/>
                  </a:lnTo>
                  <a:lnTo>
                    <a:pt x="3826" y="522"/>
                  </a:lnTo>
                  <a:lnTo>
                    <a:pt x="3610" y="0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081;p58">
              <a:extLst>
                <a:ext uri="{FF2B5EF4-FFF2-40B4-BE49-F238E27FC236}">
                  <a16:creationId xmlns:a16="http://schemas.microsoft.com/office/drawing/2014/main" id="{26896057-6518-3866-DCA6-2CF0792B0FBD}"/>
                </a:ext>
              </a:extLst>
            </p:cNvPr>
            <p:cNvSpPr/>
            <p:nvPr/>
          </p:nvSpPr>
          <p:spPr>
            <a:xfrm flipH="1">
              <a:off x="1480050" y="3136575"/>
              <a:ext cx="95675" cy="50550"/>
            </a:xfrm>
            <a:custGeom>
              <a:avLst/>
              <a:gdLst/>
              <a:ahLst/>
              <a:cxnLst/>
              <a:rect l="l" t="t" r="r" b="b"/>
              <a:pathLst>
                <a:path w="3827" h="2022" extrusionOk="0">
                  <a:moveTo>
                    <a:pt x="3610" y="1"/>
                  </a:moveTo>
                  <a:lnTo>
                    <a:pt x="1" y="1500"/>
                  </a:lnTo>
                  <a:lnTo>
                    <a:pt x="224" y="2022"/>
                  </a:lnTo>
                  <a:lnTo>
                    <a:pt x="3827" y="523"/>
                  </a:lnTo>
                  <a:lnTo>
                    <a:pt x="3610" y="1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082;p58">
              <a:extLst>
                <a:ext uri="{FF2B5EF4-FFF2-40B4-BE49-F238E27FC236}">
                  <a16:creationId xmlns:a16="http://schemas.microsoft.com/office/drawing/2014/main" id="{F9431D35-38E1-E4B2-7D43-5EB9001F96DD}"/>
                </a:ext>
              </a:extLst>
            </p:cNvPr>
            <p:cNvSpPr/>
            <p:nvPr/>
          </p:nvSpPr>
          <p:spPr>
            <a:xfrm flipH="1">
              <a:off x="1463650" y="3175925"/>
              <a:ext cx="95650" cy="50725"/>
            </a:xfrm>
            <a:custGeom>
              <a:avLst/>
              <a:gdLst/>
              <a:ahLst/>
              <a:cxnLst/>
              <a:rect l="l" t="t" r="r" b="b"/>
              <a:pathLst>
                <a:path w="3826" h="2029" extrusionOk="0">
                  <a:moveTo>
                    <a:pt x="3602" y="0"/>
                  </a:moveTo>
                  <a:lnTo>
                    <a:pt x="0" y="1499"/>
                  </a:lnTo>
                  <a:lnTo>
                    <a:pt x="224" y="2029"/>
                  </a:lnTo>
                  <a:lnTo>
                    <a:pt x="3826" y="53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083;p58">
              <a:extLst>
                <a:ext uri="{FF2B5EF4-FFF2-40B4-BE49-F238E27FC236}">
                  <a16:creationId xmlns:a16="http://schemas.microsoft.com/office/drawing/2014/main" id="{C49E23E2-2890-20AE-99E5-084E4EBA655F}"/>
                </a:ext>
              </a:extLst>
            </p:cNvPr>
            <p:cNvSpPr/>
            <p:nvPr/>
          </p:nvSpPr>
          <p:spPr>
            <a:xfrm flipH="1">
              <a:off x="1447225" y="3215250"/>
              <a:ext cx="95675" cy="50750"/>
            </a:xfrm>
            <a:custGeom>
              <a:avLst/>
              <a:gdLst/>
              <a:ahLst/>
              <a:cxnLst/>
              <a:rect l="l" t="t" r="r" b="b"/>
              <a:pathLst>
                <a:path w="3827" h="2030" extrusionOk="0">
                  <a:moveTo>
                    <a:pt x="3603" y="1"/>
                  </a:moveTo>
                  <a:lnTo>
                    <a:pt x="0" y="1500"/>
                  </a:lnTo>
                  <a:lnTo>
                    <a:pt x="217" y="2029"/>
                  </a:lnTo>
                  <a:lnTo>
                    <a:pt x="3826" y="53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rgbClr val="559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084;p58">
              <a:extLst>
                <a:ext uri="{FF2B5EF4-FFF2-40B4-BE49-F238E27FC236}">
                  <a16:creationId xmlns:a16="http://schemas.microsoft.com/office/drawing/2014/main" id="{40764CE6-0084-403D-DAD2-4C41EFE4F320}"/>
                </a:ext>
              </a:extLst>
            </p:cNvPr>
            <p:cNvSpPr/>
            <p:nvPr/>
          </p:nvSpPr>
          <p:spPr>
            <a:xfrm flipH="1">
              <a:off x="1278300" y="3276975"/>
              <a:ext cx="364725" cy="476400"/>
            </a:xfrm>
            <a:custGeom>
              <a:avLst/>
              <a:gdLst/>
              <a:ahLst/>
              <a:cxnLst/>
              <a:rect l="l" t="t" r="r" b="b"/>
              <a:pathLst>
                <a:path w="14589" h="19056" extrusionOk="0">
                  <a:moveTo>
                    <a:pt x="7525" y="746"/>
                  </a:moveTo>
                  <a:lnTo>
                    <a:pt x="13686" y="15550"/>
                  </a:lnTo>
                  <a:lnTo>
                    <a:pt x="7063" y="18310"/>
                  </a:lnTo>
                  <a:lnTo>
                    <a:pt x="903" y="3506"/>
                  </a:lnTo>
                  <a:lnTo>
                    <a:pt x="7525" y="746"/>
                  </a:lnTo>
                  <a:close/>
                  <a:moveTo>
                    <a:pt x="8055" y="1"/>
                  </a:moveTo>
                  <a:lnTo>
                    <a:pt x="0" y="3349"/>
                  </a:lnTo>
                  <a:lnTo>
                    <a:pt x="6541" y="19055"/>
                  </a:lnTo>
                  <a:lnTo>
                    <a:pt x="14588" y="15707"/>
                  </a:lnTo>
                  <a:lnTo>
                    <a:pt x="80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085;p58">
              <a:extLst>
                <a:ext uri="{FF2B5EF4-FFF2-40B4-BE49-F238E27FC236}">
                  <a16:creationId xmlns:a16="http://schemas.microsoft.com/office/drawing/2014/main" id="{E7EB2178-2645-3D85-3FA4-C57FDF36C913}"/>
                </a:ext>
              </a:extLst>
            </p:cNvPr>
            <p:cNvSpPr/>
            <p:nvPr/>
          </p:nvSpPr>
          <p:spPr>
            <a:xfrm flipH="1">
              <a:off x="1703600" y="2126225"/>
              <a:ext cx="199150" cy="176575"/>
            </a:xfrm>
            <a:custGeom>
              <a:avLst/>
              <a:gdLst/>
              <a:ahLst/>
              <a:cxnLst/>
              <a:rect l="l" t="t" r="r" b="b"/>
              <a:pathLst>
                <a:path w="7966" h="7063" extrusionOk="0">
                  <a:moveTo>
                    <a:pt x="1768" y="0"/>
                  </a:moveTo>
                  <a:lnTo>
                    <a:pt x="1" y="3349"/>
                  </a:lnTo>
                  <a:lnTo>
                    <a:pt x="5989" y="7063"/>
                  </a:lnTo>
                  <a:lnTo>
                    <a:pt x="7966" y="1126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086;p58">
              <a:extLst>
                <a:ext uri="{FF2B5EF4-FFF2-40B4-BE49-F238E27FC236}">
                  <a16:creationId xmlns:a16="http://schemas.microsoft.com/office/drawing/2014/main" id="{D1C4CE76-B22F-E910-F346-DE2B7E6821B2}"/>
                </a:ext>
              </a:extLst>
            </p:cNvPr>
            <p:cNvSpPr/>
            <p:nvPr/>
          </p:nvSpPr>
          <p:spPr>
            <a:xfrm flipH="1">
              <a:off x="1856850" y="2020000"/>
              <a:ext cx="245025" cy="189950"/>
            </a:xfrm>
            <a:custGeom>
              <a:avLst/>
              <a:gdLst/>
              <a:ahLst/>
              <a:cxnLst/>
              <a:rect l="l" t="t" r="r" b="b"/>
              <a:pathLst>
                <a:path w="9801" h="7598" extrusionOk="0">
                  <a:moveTo>
                    <a:pt x="8124" y="0"/>
                  </a:moveTo>
                  <a:cubicBezTo>
                    <a:pt x="7557" y="0"/>
                    <a:pt x="7861" y="3175"/>
                    <a:pt x="7861" y="3175"/>
                  </a:cubicBezTo>
                  <a:cubicBezTo>
                    <a:pt x="7861" y="3175"/>
                    <a:pt x="7075" y="3148"/>
                    <a:pt x="6060" y="3148"/>
                  </a:cubicBezTo>
                  <a:cubicBezTo>
                    <a:pt x="3667" y="3148"/>
                    <a:pt x="1" y="3302"/>
                    <a:pt x="2357" y="4339"/>
                  </a:cubicBezTo>
                  <a:cubicBezTo>
                    <a:pt x="3200" y="4704"/>
                    <a:pt x="7966" y="7598"/>
                    <a:pt x="7966" y="7598"/>
                  </a:cubicBezTo>
                  <a:cubicBezTo>
                    <a:pt x="7966" y="7598"/>
                    <a:pt x="9666" y="4495"/>
                    <a:pt x="9733" y="4249"/>
                  </a:cubicBezTo>
                  <a:cubicBezTo>
                    <a:pt x="9800" y="4011"/>
                    <a:pt x="9196" y="953"/>
                    <a:pt x="8338" y="118"/>
                  </a:cubicBezTo>
                  <a:cubicBezTo>
                    <a:pt x="8256" y="37"/>
                    <a:pt x="8185" y="0"/>
                    <a:pt x="8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087;p58">
              <a:extLst>
                <a:ext uri="{FF2B5EF4-FFF2-40B4-BE49-F238E27FC236}">
                  <a16:creationId xmlns:a16="http://schemas.microsoft.com/office/drawing/2014/main" id="{25122EE2-5259-434C-4D0F-12DDDAE83CB4}"/>
                </a:ext>
              </a:extLst>
            </p:cNvPr>
            <p:cNvSpPr/>
            <p:nvPr/>
          </p:nvSpPr>
          <p:spPr>
            <a:xfrm flipH="1">
              <a:off x="1958175" y="2029125"/>
              <a:ext cx="113300" cy="118200"/>
            </a:xfrm>
            <a:custGeom>
              <a:avLst/>
              <a:gdLst/>
              <a:ahLst/>
              <a:cxnLst/>
              <a:rect l="l" t="t" r="r" b="b"/>
              <a:pathLst>
                <a:path w="4532" h="4728" extrusionOk="0">
                  <a:moveTo>
                    <a:pt x="624" y="1"/>
                  </a:moveTo>
                  <a:cubicBezTo>
                    <a:pt x="514" y="1"/>
                    <a:pt x="424" y="37"/>
                    <a:pt x="358" y="118"/>
                  </a:cubicBezTo>
                  <a:cubicBezTo>
                    <a:pt x="0" y="551"/>
                    <a:pt x="3394" y="4727"/>
                    <a:pt x="3394" y="4727"/>
                  </a:cubicBezTo>
                  <a:cubicBezTo>
                    <a:pt x="3394" y="4727"/>
                    <a:pt x="4475" y="4541"/>
                    <a:pt x="4505" y="3951"/>
                  </a:cubicBezTo>
                  <a:cubicBezTo>
                    <a:pt x="4532" y="3418"/>
                    <a:pt x="1682" y="1"/>
                    <a:pt x="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088;p58">
              <a:extLst>
                <a:ext uri="{FF2B5EF4-FFF2-40B4-BE49-F238E27FC236}">
                  <a16:creationId xmlns:a16="http://schemas.microsoft.com/office/drawing/2014/main" id="{0568AAA0-53A8-5BC3-16A8-ECE4154AF866}"/>
                </a:ext>
              </a:extLst>
            </p:cNvPr>
            <p:cNvSpPr/>
            <p:nvPr/>
          </p:nvSpPr>
          <p:spPr>
            <a:xfrm flipH="1">
              <a:off x="2000425" y="2050525"/>
              <a:ext cx="138175" cy="90075"/>
            </a:xfrm>
            <a:custGeom>
              <a:avLst/>
              <a:gdLst/>
              <a:ahLst/>
              <a:cxnLst/>
              <a:rect l="l" t="t" r="r" b="b"/>
              <a:pathLst>
                <a:path w="5527" h="3603" extrusionOk="0">
                  <a:moveTo>
                    <a:pt x="656" y="0"/>
                  </a:moveTo>
                  <a:cubicBezTo>
                    <a:pt x="423" y="0"/>
                    <a:pt x="261" y="70"/>
                    <a:pt x="202" y="232"/>
                  </a:cubicBezTo>
                  <a:cubicBezTo>
                    <a:pt x="0" y="761"/>
                    <a:pt x="4572" y="3603"/>
                    <a:pt x="4572" y="3603"/>
                  </a:cubicBezTo>
                  <a:cubicBezTo>
                    <a:pt x="4572" y="3603"/>
                    <a:pt x="5527" y="3080"/>
                    <a:pt x="5363" y="2514"/>
                  </a:cubicBezTo>
                  <a:cubicBezTo>
                    <a:pt x="5224" y="2035"/>
                    <a:pt x="1914" y="0"/>
                    <a:pt x="6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089;p58">
              <a:extLst>
                <a:ext uri="{FF2B5EF4-FFF2-40B4-BE49-F238E27FC236}">
                  <a16:creationId xmlns:a16="http://schemas.microsoft.com/office/drawing/2014/main" id="{0368832E-6CCE-0558-906B-5DCBD53EAFBF}"/>
                </a:ext>
              </a:extLst>
            </p:cNvPr>
            <p:cNvSpPr/>
            <p:nvPr/>
          </p:nvSpPr>
          <p:spPr>
            <a:xfrm flipH="1">
              <a:off x="1700050" y="2153250"/>
              <a:ext cx="62500" cy="200100"/>
            </a:xfrm>
            <a:custGeom>
              <a:avLst/>
              <a:gdLst/>
              <a:ahLst/>
              <a:cxnLst/>
              <a:rect l="l" t="t" r="r" b="b"/>
              <a:pathLst>
                <a:path w="2500" h="8004" extrusionOk="0">
                  <a:moveTo>
                    <a:pt x="2216" y="1"/>
                  </a:moveTo>
                  <a:lnTo>
                    <a:pt x="38" y="6549"/>
                  </a:lnTo>
                  <a:lnTo>
                    <a:pt x="1" y="6661"/>
                  </a:lnTo>
                  <a:lnTo>
                    <a:pt x="2283" y="8003"/>
                  </a:lnTo>
                  <a:lnTo>
                    <a:pt x="2432" y="7749"/>
                  </a:lnTo>
                  <a:lnTo>
                    <a:pt x="366" y="6526"/>
                  </a:lnTo>
                  <a:lnTo>
                    <a:pt x="2499" y="90"/>
                  </a:lnTo>
                  <a:lnTo>
                    <a:pt x="2216" y="1"/>
                  </a:lnTo>
                  <a:close/>
                </a:path>
              </a:pathLst>
            </a:custGeom>
            <a:solidFill>
              <a:srgbClr val="BEC7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6098;p58">
            <a:extLst>
              <a:ext uri="{FF2B5EF4-FFF2-40B4-BE49-F238E27FC236}">
                <a16:creationId xmlns:a16="http://schemas.microsoft.com/office/drawing/2014/main" id="{E917E070-4C02-7926-7AA8-BDE0E1C5D31D}"/>
              </a:ext>
            </a:extLst>
          </p:cNvPr>
          <p:cNvSpPr/>
          <p:nvPr/>
        </p:nvSpPr>
        <p:spPr>
          <a:xfrm rot="1523137" flipH="1">
            <a:off x="2179841" y="190395"/>
            <a:ext cx="4784202" cy="4762747"/>
          </a:xfrm>
          <a:custGeom>
            <a:avLst/>
            <a:gdLst/>
            <a:ahLst/>
            <a:cxnLst/>
            <a:rect l="l" t="t" r="r" b="b"/>
            <a:pathLst>
              <a:path w="139147" h="138523" extrusionOk="0">
                <a:moveTo>
                  <a:pt x="70203" y="0"/>
                </a:moveTo>
                <a:cubicBezTo>
                  <a:pt x="65739" y="0"/>
                  <a:pt x="61277" y="387"/>
                  <a:pt x="56869" y="1161"/>
                </a:cubicBezTo>
                <a:cubicBezTo>
                  <a:pt x="50143" y="2583"/>
                  <a:pt x="43598" y="4821"/>
                  <a:pt x="37508" y="8024"/>
                </a:cubicBezTo>
                <a:cubicBezTo>
                  <a:pt x="31459" y="11339"/>
                  <a:pt x="25894" y="15440"/>
                  <a:pt x="20936" y="20218"/>
                </a:cubicBezTo>
                <a:cubicBezTo>
                  <a:pt x="16116" y="25148"/>
                  <a:pt x="11987" y="30700"/>
                  <a:pt x="8631" y="36721"/>
                </a:cubicBezTo>
                <a:cubicBezTo>
                  <a:pt x="5386" y="42811"/>
                  <a:pt x="3108" y="49370"/>
                  <a:pt x="1644" y="56110"/>
                </a:cubicBezTo>
                <a:cubicBezTo>
                  <a:pt x="359" y="62890"/>
                  <a:pt x="0" y="69823"/>
                  <a:pt x="608" y="76700"/>
                </a:cubicBezTo>
                <a:cubicBezTo>
                  <a:pt x="1423" y="83535"/>
                  <a:pt x="3011" y="90302"/>
                  <a:pt x="5662" y="96668"/>
                </a:cubicBezTo>
                <a:cubicBezTo>
                  <a:pt x="8424" y="102979"/>
                  <a:pt x="12042" y="108890"/>
                  <a:pt x="16393" y="114234"/>
                </a:cubicBezTo>
                <a:cubicBezTo>
                  <a:pt x="20908" y="119413"/>
                  <a:pt x="26087" y="123956"/>
                  <a:pt x="31804" y="127768"/>
                </a:cubicBezTo>
                <a:cubicBezTo>
                  <a:pt x="37577" y="131427"/>
                  <a:pt x="43832" y="134244"/>
                  <a:pt x="50406" y="136123"/>
                </a:cubicBezTo>
                <a:cubicBezTo>
                  <a:pt x="56558" y="137786"/>
                  <a:pt x="62891" y="138523"/>
                  <a:pt x="69190" y="138523"/>
                </a:cubicBezTo>
                <a:cubicBezTo>
                  <a:pt x="69636" y="138523"/>
                  <a:pt x="70081" y="138519"/>
                  <a:pt x="70526" y="138512"/>
                </a:cubicBezTo>
                <a:lnTo>
                  <a:pt x="70526" y="138346"/>
                </a:lnTo>
                <a:cubicBezTo>
                  <a:pt x="63801" y="137918"/>
                  <a:pt x="57159" y="136896"/>
                  <a:pt x="50806" y="134811"/>
                </a:cubicBezTo>
                <a:cubicBezTo>
                  <a:pt x="44523" y="132573"/>
                  <a:pt x="38502" y="129687"/>
                  <a:pt x="33019" y="125945"/>
                </a:cubicBezTo>
                <a:cubicBezTo>
                  <a:pt x="27634" y="122106"/>
                  <a:pt x="22773" y="117562"/>
                  <a:pt x="18588" y="112439"/>
                </a:cubicBezTo>
                <a:cubicBezTo>
                  <a:pt x="14514" y="107247"/>
                  <a:pt x="11159" y="101543"/>
                  <a:pt x="8604" y="95453"/>
                </a:cubicBezTo>
                <a:cubicBezTo>
                  <a:pt x="6146" y="89349"/>
                  <a:pt x="4654" y="82900"/>
                  <a:pt x="3895" y="76382"/>
                </a:cubicBezTo>
                <a:cubicBezTo>
                  <a:pt x="3411" y="69823"/>
                  <a:pt x="3632" y="63222"/>
                  <a:pt x="4834" y="56745"/>
                </a:cubicBezTo>
                <a:cubicBezTo>
                  <a:pt x="6201" y="50323"/>
                  <a:pt x="8341" y="44040"/>
                  <a:pt x="11393" y="38212"/>
                </a:cubicBezTo>
                <a:cubicBezTo>
                  <a:pt x="14570" y="32440"/>
                  <a:pt x="18492" y="27109"/>
                  <a:pt x="23076" y="22359"/>
                </a:cubicBezTo>
                <a:cubicBezTo>
                  <a:pt x="27785" y="17746"/>
                  <a:pt x="33102" y="13783"/>
                  <a:pt x="38861" y="10579"/>
                </a:cubicBezTo>
                <a:cubicBezTo>
                  <a:pt x="44689" y="7472"/>
                  <a:pt x="50972" y="5304"/>
                  <a:pt x="57407" y="3882"/>
                </a:cubicBezTo>
                <a:cubicBezTo>
                  <a:pt x="62068" y="2979"/>
                  <a:pt x="66808" y="2525"/>
                  <a:pt x="71549" y="2525"/>
                </a:cubicBezTo>
                <a:cubicBezTo>
                  <a:pt x="73410" y="2525"/>
                  <a:pt x="75271" y="2595"/>
                  <a:pt x="77127" y="2735"/>
                </a:cubicBezTo>
                <a:cubicBezTo>
                  <a:pt x="83715" y="3453"/>
                  <a:pt x="90219" y="4917"/>
                  <a:pt x="96378" y="7375"/>
                </a:cubicBezTo>
                <a:cubicBezTo>
                  <a:pt x="102510" y="9958"/>
                  <a:pt x="108268" y="13341"/>
                  <a:pt x="113502" y="17456"/>
                </a:cubicBezTo>
                <a:cubicBezTo>
                  <a:pt x="118626" y="21710"/>
                  <a:pt x="123183" y="26612"/>
                  <a:pt x="127063" y="32053"/>
                </a:cubicBezTo>
                <a:cubicBezTo>
                  <a:pt x="130792" y="37605"/>
                  <a:pt x="133761" y="43639"/>
                  <a:pt x="135860" y="50006"/>
                </a:cubicBezTo>
                <a:cubicBezTo>
                  <a:pt x="137849" y="56413"/>
                  <a:pt x="138871" y="63083"/>
                  <a:pt x="139147" y="69823"/>
                </a:cubicBezTo>
                <a:cubicBezTo>
                  <a:pt x="139105" y="63083"/>
                  <a:pt x="138373" y="56317"/>
                  <a:pt x="136509" y="49799"/>
                </a:cubicBezTo>
                <a:cubicBezTo>
                  <a:pt x="134548" y="43294"/>
                  <a:pt x="131717" y="37080"/>
                  <a:pt x="128085" y="31349"/>
                </a:cubicBezTo>
                <a:cubicBezTo>
                  <a:pt x="124301" y="25673"/>
                  <a:pt x="119772" y="20550"/>
                  <a:pt x="114607" y="16103"/>
                </a:cubicBezTo>
                <a:cubicBezTo>
                  <a:pt x="109304" y="11781"/>
                  <a:pt x="103435" y="8204"/>
                  <a:pt x="97179" y="5456"/>
                </a:cubicBezTo>
                <a:cubicBezTo>
                  <a:pt x="90854" y="2804"/>
                  <a:pt x="84170" y="1189"/>
                  <a:pt x="77362" y="332"/>
                </a:cubicBezTo>
                <a:cubicBezTo>
                  <a:pt x="74980" y="111"/>
                  <a:pt x="72591" y="0"/>
                  <a:pt x="70203" y="0"/>
                </a:cubicBezTo>
                <a:close/>
              </a:path>
            </a:pathLst>
          </a:custGeom>
          <a:solidFill>
            <a:srgbClr val="FFFFFF">
              <a:alpha val="56980"/>
            </a:srgbClr>
          </a:solidFill>
          <a:ln>
            <a:noFill/>
          </a:ln>
          <a:effectLst>
            <a:outerShdw blurRad="171450" dist="57150" dir="7320000" algn="bl" rotWithShape="0">
              <a:srgbClr val="FFFFFF">
                <a:alpha val="7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7892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9" name="Google Shape;509;p34"/>
          <p:cNvGrpSpPr/>
          <p:nvPr/>
        </p:nvGrpSpPr>
        <p:grpSpPr>
          <a:xfrm flipH="1">
            <a:off x="5418722" y="2256090"/>
            <a:ext cx="757755" cy="672247"/>
            <a:chOff x="2392808" y="880573"/>
            <a:chExt cx="757755" cy="672247"/>
          </a:xfrm>
        </p:grpSpPr>
        <p:sp>
          <p:nvSpPr>
            <p:cNvPr id="510" name="Google Shape;510;p34"/>
            <p:cNvSpPr/>
            <p:nvPr/>
          </p:nvSpPr>
          <p:spPr>
            <a:xfrm>
              <a:off x="2392808" y="880573"/>
              <a:ext cx="757755" cy="672247"/>
            </a:xfrm>
            <a:custGeom>
              <a:avLst/>
              <a:gdLst/>
              <a:ahLst/>
              <a:cxnLst/>
              <a:rect l="l" t="t" r="r" b="b"/>
              <a:pathLst>
                <a:path w="31929" h="28326" extrusionOk="0">
                  <a:moveTo>
                    <a:pt x="15954" y="1"/>
                  </a:moveTo>
                  <a:cubicBezTo>
                    <a:pt x="12875" y="1"/>
                    <a:pt x="9773" y="998"/>
                    <a:pt x="7167" y="3053"/>
                  </a:cubicBezTo>
                  <a:cubicBezTo>
                    <a:pt x="1036" y="7914"/>
                    <a:pt x="0" y="16822"/>
                    <a:pt x="4861" y="22953"/>
                  </a:cubicBezTo>
                  <a:cubicBezTo>
                    <a:pt x="7661" y="26485"/>
                    <a:pt x="11804" y="28326"/>
                    <a:pt x="15985" y="28326"/>
                  </a:cubicBezTo>
                  <a:cubicBezTo>
                    <a:pt x="19062" y="28326"/>
                    <a:pt x="22161" y="27328"/>
                    <a:pt x="24761" y="25273"/>
                  </a:cubicBezTo>
                  <a:cubicBezTo>
                    <a:pt x="30892" y="20412"/>
                    <a:pt x="31928" y="11505"/>
                    <a:pt x="27067" y="5373"/>
                  </a:cubicBezTo>
                  <a:cubicBezTo>
                    <a:pt x="24275" y="1842"/>
                    <a:pt x="20136" y="1"/>
                    <a:pt x="15954" y="1"/>
                  </a:cubicBezTo>
                  <a:close/>
                </a:path>
              </a:pathLst>
            </a:custGeom>
            <a:solidFill>
              <a:srgbClr val="DAE7EF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>
              <a:off x="2676957" y="942206"/>
              <a:ext cx="379862" cy="511625"/>
            </a:xfrm>
            <a:custGeom>
              <a:avLst/>
              <a:gdLst/>
              <a:ahLst/>
              <a:cxnLst/>
              <a:rect l="l" t="t" r="r" b="b"/>
              <a:pathLst>
                <a:path w="16006" h="21558" extrusionOk="0">
                  <a:moveTo>
                    <a:pt x="2886" y="1"/>
                  </a:moveTo>
                  <a:cubicBezTo>
                    <a:pt x="2707" y="1"/>
                    <a:pt x="2527" y="28"/>
                    <a:pt x="2348" y="56"/>
                  </a:cubicBezTo>
                  <a:cubicBezTo>
                    <a:pt x="912" y="387"/>
                    <a:pt x="0" y="1796"/>
                    <a:pt x="290" y="3232"/>
                  </a:cubicBezTo>
                  <a:cubicBezTo>
                    <a:pt x="549" y="4513"/>
                    <a:pt x="1686" y="5399"/>
                    <a:pt x="2958" y="5399"/>
                  </a:cubicBezTo>
                  <a:cubicBezTo>
                    <a:pt x="3112" y="5399"/>
                    <a:pt x="3268" y="5386"/>
                    <a:pt x="3425" y="5359"/>
                  </a:cubicBezTo>
                  <a:lnTo>
                    <a:pt x="3508" y="5331"/>
                  </a:lnTo>
                  <a:cubicBezTo>
                    <a:pt x="4134" y="5205"/>
                    <a:pt x="4837" y="5138"/>
                    <a:pt x="5561" y="5138"/>
                  </a:cubicBezTo>
                  <a:cubicBezTo>
                    <a:pt x="6817" y="5138"/>
                    <a:pt x="8134" y="5340"/>
                    <a:pt x="9211" y="5787"/>
                  </a:cubicBezTo>
                  <a:cubicBezTo>
                    <a:pt x="10951" y="6505"/>
                    <a:pt x="12332" y="7941"/>
                    <a:pt x="12981" y="9999"/>
                  </a:cubicBezTo>
                  <a:cubicBezTo>
                    <a:pt x="13686" y="12029"/>
                    <a:pt x="13824" y="14349"/>
                    <a:pt x="12995" y="16434"/>
                  </a:cubicBezTo>
                  <a:cubicBezTo>
                    <a:pt x="12180" y="18519"/>
                    <a:pt x="10509" y="20384"/>
                    <a:pt x="8396" y="21557"/>
                  </a:cubicBezTo>
                  <a:cubicBezTo>
                    <a:pt x="10786" y="20757"/>
                    <a:pt x="12829" y="19168"/>
                    <a:pt x="14197" y="17042"/>
                  </a:cubicBezTo>
                  <a:cubicBezTo>
                    <a:pt x="15578" y="14818"/>
                    <a:pt x="16006" y="12043"/>
                    <a:pt x="15605" y="9391"/>
                  </a:cubicBezTo>
                  <a:cubicBezTo>
                    <a:pt x="15246" y="6491"/>
                    <a:pt x="13630" y="3881"/>
                    <a:pt x="11172" y="2279"/>
                  </a:cubicBezTo>
                  <a:cubicBezTo>
                    <a:pt x="8617" y="677"/>
                    <a:pt x="5952" y="14"/>
                    <a:pt x="2886" y="1"/>
                  </a:cubicBezTo>
                  <a:close/>
                </a:path>
              </a:pathLst>
            </a:custGeom>
            <a:solidFill>
              <a:srgbClr val="FFFFFF">
                <a:alpha val="64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" name="Google Shape;512;p34"/>
          <p:cNvGrpSpPr/>
          <p:nvPr/>
        </p:nvGrpSpPr>
        <p:grpSpPr>
          <a:xfrm flipH="1">
            <a:off x="5451375" y="911187"/>
            <a:ext cx="757755" cy="672247"/>
            <a:chOff x="2392808" y="880573"/>
            <a:chExt cx="757755" cy="672247"/>
          </a:xfrm>
        </p:grpSpPr>
        <p:sp>
          <p:nvSpPr>
            <p:cNvPr id="513" name="Google Shape;513;p34"/>
            <p:cNvSpPr/>
            <p:nvPr/>
          </p:nvSpPr>
          <p:spPr>
            <a:xfrm>
              <a:off x="2392808" y="880573"/>
              <a:ext cx="757755" cy="672247"/>
            </a:xfrm>
            <a:custGeom>
              <a:avLst/>
              <a:gdLst/>
              <a:ahLst/>
              <a:cxnLst/>
              <a:rect l="l" t="t" r="r" b="b"/>
              <a:pathLst>
                <a:path w="31929" h="28326" extrusionOk="0">
                  <a:moveTo>
                    <a:pt x="15954" y="1"/>
                  </a:moveTo>
                  <a:cubicBezTo>
                    <a:pt x="12875" y="1"/>
                    <a:pt x="9773" y="998"/>
                    <a:pt x="7167" y="3053"/>
                  </a:cubicBezTo>
                  <a:cubicBezTo>
                    <a:pt x="1036" y="7914"/>
                    <a:pt x="0" y="16822"/>
                    <a:pt x="4861" y="22953"/>
                  </a:cubicBezTo>
                  <a:cubicBezTo>
                    <a:pt x="7661" y="26485"/>
                    <a:pt x="11804" y="28326"/>
                    <a:pt x="15985" y="28326"/>
                  </a:cubicBezTo>
                  <a:cubicBezTo>
                    <a:pt x="19062" y="28326"/>
                    <a:pt x="22161" y="27328"/>
                    <a:pt x="24761" y="25273"/>
                  </a:cubicBezTo>
                  <a:cubicBezTo>
                    <a:pt x="30892" y="20412"/>
                    <a:pt x="31928" y="11505"/>
                    <a:pt x="27067" y="5373"/>
                  </a:cubicBezTo>
                  <a:cubicBezTo>
                    <a:pt x="24275" y="1842"/>
                    <a:pt x="20136" y="1"/>
                    <a:pt x="15954" y="1"/>
                  </a:cubicBezTo>
                  <a:close/>
                </a:path>
              </a:pathLst>
            </a:custGeom>
            <a:solidFill>
              <a:srgbClr val="DAE7EF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>
              <a:off x="2676957" y="942206"/>
              <a:ext cx="379862" cy="511625"/>
            </a:xfrm>
            <a:custGeom>
              <a:avLst/>
              <a:gdLst/>
              <a:ahLst/>
              <a:cxnLst/>
              <a:rect l="l" t="t" r="r" b="b"/>
              <a:pathLst>
                <a:path w="16006" h="21558" extrusionOk="0">
                  <a:moveTo>
                    <a:pt x="2886" y="1"/>
                  </a:moveTo>
                  <a:cubicBezTo>
                    <a:pt x="2707" y="1"/>
                    <a:pt x="2527" y="28"/>
                    <a:pt x="2348" y="56"/>
                  </a:cubicBezTo>
                  <a:cubicBezTo>
                    <a:pt x="912" y="387"/>
                    <a:pt x="0" y="1796"/>
                    <a:pt x="290" y="3232"/>
                  </a:cubicBezTo>
                  <a:cubicBezTo>
                    <a:pt x="549" y="4513"/>
                    <a:pt x="1686" y="5399"/>
                    <a:pt x="2958" y="5399"/>
                  </a:cubicBezTo>
                  <a:cubicBezTo>
                    <a:pt x="3112" y="5399"/>
                    <a:pt x="3268" y="5386"/>
                    <a:pt x="3425" y="5359"/>
                  </a:cubicBezTo>
                  <a:lnTo>
                    <a:pt x="3508" y="5331"/>
                  </a:lnTo>
                  <a:cubicBezTo>
                    <a:pt x="4134" y="5205"/>
                    <a:pt x="4837" y="5138"/>
                    <a:pt x="5561" y="5138"/>
                  </a:cubicBezTo>
                  <a:cubicBezTo>
                    <a:pt x="6817" y="5138"/>
                    <a:pt x="8134" y="5340"/>
                    <a:pt x="9211" y="5787"/>
                  </a:cubicBezTo>
                  <a:cubicBezTo>
                    <a:pt x="10951" y="6505"/>
                    <a:pt x="12332" y="7941"/>
                    <a:pt x="12981" y="9999"/>
                  </a:cubicBezTo>
                  <a:cubicBezTo>
                    <a:pt x="13686" y="12029"/>
                    <a:pt x="13824" y="14349"/>
                    <a:pt x="12995" y="16434"/>
                  </a:cubicBezTo>
                  <a:cubicBezTo>
                    <a:pt x="12180" y="18519"/>
                    <a:pt x="10509" y="20384"/>
                    <a:pt x="8396" y="21557"/>
                  </a:cubicBezTo>
                  <a:cubicBezTo>
                    <a:pt x="10786" y="20757"/>
                    <a:pt x="12829" y="19168"/>
                    <a:pt x="14197" y="17042"/>
                  </a:cubicBezTo>
                  <a:cubicBezTo>
                    <a:pt x="15578" y="14818"/>
                    <a:pt x="16006" y="12043"/>
                    <a:pt x="15605" y="9391"/>
                  </a:cubicBezTo>
                  <a:cubicBezTo>
                    <a:pt x="15246" y="6491"/>
                    <a:pt x="13630" y="3881"/>
                    <a:pt x="11172" y="2279"/>
                  </a:cubicBezTo>
                  <a:cubicBezTo>
                    <a:pt x="8617" y="677"/>
                    <a:pt x="5952" y="14"/>
                    <a:pt x="2886" y="1"/>
                  </a:cubicBezTo>
                  <a:close/>
                </a:path>
              </a:pathLst>
            </a:custGeom>
            <a:solidFill>
              <a:srgbClr val="FFFFFF">
                <a:alpha val="64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34"/>
          <p:cNvGrpSpPr/>
          <p:nvPr/>
        </p:nvGrpSpPr>
        <p:grpSpPr>
          <a:xfrm>
            <a:off x="2308364" y="2283239"/>
            <a:ext cx="757755" cy="672247"/>
            <a:chOff x="2392808" y="880573"/>
            <a:chExt cx="757755" cy="672247"/>
          </a:xfrm>
        </p:grpSpPr>
        <p:sp>
          <p:nvSpPr>
            <p:cNvPr id="516" name="Google Shape;516;p34"/>
            <p:cNvSpPr/>
            <p:nvPr/>
          </p:nvSpPr>
          <p:spPr>
            <a:xfrm>
              <a:off x="2392808" y="880573"/>
              <a:ext cx="757755" cy="672247"/>
            </a:xfrm>
            <a:custGeom>
              <a:avLst/>
              <a:gdLst/>
              <a:ahLst/>
              <a:cxnLst/>
              <a:rect l="l" t="t" r="r" b="b"/>
              <a:pathLst>
                <a:path w="31929" h="28326" extrusionOk="0">
                  <a:moveTo>
                    <a:pt x="15954" y="1"/>
                  </a:moveTo>
                  <a:cubicBezTo>
                    <a:pt x="12875" y="1"/>
                    <a:pt x="9773" y="998"/>
                    <a:pt x="7167" y="3053"/>
                  </a:cubicBezTo>
                  <a:cubicBezTo>
                    <a:pt x="1036" y="7914"/>
                    <a:pt x="0" y="16822"/>
                    <a:pt x="4861" y="22953"/>
                  </a:cubicBezTo>
                  <a:cubicBezTo>
                    <a:pt x="7661" y="26485"/>
                    <a:pt x="11804" y="28326"/>
                    <a:pt x="15985" y="28326"/>
                  </a:cubicBezTo>
                  <a:cubicBezTo>
                    <a:pt x="19062" y="28326"/>
                    <a:pt x="22161" y="27328"/>
                    <a:pt x="24761" y="25273"/>
                  </a:cubicBezTo>
                  <a:cubicBezTo>
                    <a:pt x="30892" y="20412"/>
                    <a:pt x="31928" y="11505"/>
                    <a:pt x="27067" y="5373"/>
                  </a:cubicBezTo>
                  <a:cubicBezTo>
                    <a:pt x="24275" y="1842"/>
                    <a:pt x="20136" y="1"/>
                    <a:pt x="15954" y="1"/>
                  </a:cubicBezTo>
                  <a:close/>
                </a:path>
              </a:pathLst>
            </a:custGeom>
            <a:solidFill>
              <a:srgbClr val="DAE7EF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4"/>
            <p:cNvSpPr/>
            <p:nvPr/>
          </p:nvSpPr>
          <p:spPr>
            <a:xfrm>
              <a:off x="2676957" y="942206"/>
              <a:ext cx="379862" cy="511625"/>
            </a:xfrm>
            <a:custGeom>
              <a:avLst/>
              <a:gdLst/>
              <a:ahLst/>
              <a:cxnLst/>
              <a:rect l="l" t="t" r="r" b="b"/>
              <a:pathLst>
                <a:path w="16006" h="21558" extrusionOk="0">
                  <a:moveTo>
                    <a:pt x="2886" y="1"/>
                  </a:moveTo>
                  <a:cubicBezTo>
                    <a:pt x="2707" y="1"/>
                    <a:pt x="2527" y="28"/>
                    <a:pt x="2348" y="56"/>
                  </a:cubicBezTo>
                  <a:cubicBezTo>
                    <a:pt x="912" y="387"/>
                    <a:pt x="0" y="1796"/>
                    <a:pt x="290" y="3232"/>
                  </a:cubicBezTo>
                  <a:cubicBezTo>
                    <a:pt x="549" y="4513"/>
                    <a:pt x="1686" y="5399"/>
                    <a:pt x="2958" y="5399"/>
                  </a:cubicBezTo>
                  <a:cubicBezTo>
                    <a:pt x="3112" y="5399"/>
                    <a:pt x="3268" y="5386"/>
                    <a:pt x="3425" y="5359"/>
                  </a:cubicBezTo>
                  <a:lnTo>
                    <a:pt x="3508" y="5331"/>
                  </a:lnTo>
                  <a:cubicBezTo>
                    <a:pt x="4134" y="5205"/>
                    <a:pt x="4837" y="5138"/>
                    <a:pt x="5561" y="5138"/>
                  </a:cubicBezTo>
                  <a:cubicBezTo>
                    <a:pt x="6817" y="5138"/>
                    <a:pt x="8134" y="5340"/>
                    <a:pt x="9211" y="5787"/>
                  </a:cubicBezTo>
                  <a:cubicBezTo>
                    <a:pt x="10951" y="6505"/>
                    <a:pt x="12332" y="7941"/>
                    <a:pt x="12981" y="9999"/>
                  </a:cubicBezTo>
                  <a:cubicBezTo>
                    <a:pt x="13686" y="12029"/>
                    <a:pt x="13824" y="14349"/>
                    <a:pt x="12995" y="16434"/>
                  </a:cubicBezTo>
                  <a:cubicBezTo>
                    <a:pt x="12180" y="18519"/>
                    <a:pt x="10509" y="20384"/>
                    <a:pt x="8396" y="21557"/>
                  </a:cubicBezTo>
                  <a:cubicBezTo>
                    <a:pt x="10786" y="20757"/>
                    <a:pt x="12829" y="19168"/>
                    <a:pt x="14197" y="17042"/>
                  </a:cubicBezTo>
                  <a:cubicBezTo>
                    <a:pt x="15578" y="14818"/>
                    <a:pt x="16006" y="12043"/>
                    <a:pt x="15605" y="9391"/>
                  </a:cubicBezTo>
                  <a:cubicBezTo>
                    <a:pt x="15246" y="6491"/>
                    <a:pt x="13630" y="3881"/>
                    <a:pt x="11172" y="2279"/>
                  </a:cubicBezTo>
                  <a:cubicBezTo>
                    <a:pt x="8617" y="677"/>
                    <a:pt x="5952" y="14"/>
                    <a:pt x="2886" y="1"/>
                  </a:cubicBezTo>
                  <a:close/>
                </a:path>
              </a:pathLst>
            </a:custGeom>
            <a:solidFill>
              <a:srgbClr val="FFFFFF">
                <a:alpha val="64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4"/>
          <p:cNvGrpSpPr/>
          <p:nvPr/>
        </p:nvGrpSpPr>
        <p:grpSpPr>
          <a:xfrm>
            <a:off x="2259808" y="964890"/>
            <a:ext cx="757755" cy="672247"/>
            <a:chOff x="2392808" y="880573"/>
            <a:chExt cx="757755" cy="672247"/>
          </a:xfrm>
        </p:grpSpPr>
        <p:sp>
          <p:nvSpPr>
            <p:cNvPr id="519" name="Google Shape;519;p34"/>
            <p:cNvSpPr/>
            <p:nvPr/>
          </p:nvSpPr>
          <p:spPr>
            <a:xfrm>
              <a:off x="2392808" y="880573"/>
              <a:ext cx="757755" cy="672247"/>
            </a:xfrm>
            <a:custGeom>
              <a:avLst/>
              <a:gdLst/>
              <a:ahLst/>
              <a:cxnLst/>
              <a:rect l="l" t="t" r="r" b="b"/>
              <a:pathLst>
                <a:path w="31929" h="28326" extrusionOk="0">
                  <a:moveTo>
                    <a:pt x="15954" y="1"/>
                  </a:moveTo>
                  <a:cubicBezTo>
                    <a:pt x="12875" y="1"/>
                    <a:pt x="9773" y="998"/>
                    <a:pt x="7167" y="3053"/>
                  </a:cubicBezTo>
                  <a:cubicBezTo>
                    <a:pt x="1036" y="7914"/>
                    <a:pt x="0" y="16822"/>
                    <a:pt x="4861" y="22953"/>
                  </a:cubicBezTo>
                  <a:cubicBezTo>
                    <a:pt x="7661" y="26485"/>
                    <a:pt x="11804" y="28326"/>
                    <a:pt x="15985" y="28326"/>
                  </a:cubicBezTo>
                  <a:cubicBezTo>
                    <a:pt x="19062" y="28326"/>
                    <a:pt x="22161" y="27328"/>
                    <a:pt x="24761" y="25273"/>
                  </a:cubicBezTo>
                  <a:cubicBezTo>
                    <a:pt x="30892" y="20412"/>
                    <a:pt x="31928" y="11505"/>
                    <a:pt x="27067" y="5373"/>
                  </a:cubicBezTo>
                  <a:cubicBezTo>
                    <a:pt x="24275" y="1842"/>
                    <a:pt x="20136" y="1"/>
                    <a:pt x="15954" y="1"/>
                  </a:cubicBezTo>
                  <a:close/>
                </a:path>
              </a:pathLst>
            </a:custGeom>
            <a:solidFill>
              <a:srgbClr val="DAE7EF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4"/>
            <p:cNvSpPr/>
            <p:nvPr/>
          </p:nvSpPr>
          <p:spPr>
            <a:xfrm>
              <a:off x="2676957" y="942206"/>
              <a:ext cx="379862" cy="511625"/>
            </a:xfrm>
            <a:custGeom>
              <a:avLst/>
              <a:gdLst/>
              <a:ahLst/>
              <a:cxnLst/>
              <a:rect l="l" t="t" r="r" b="b"/>
              <a:pathLst>
                <a:path w="16006" h="21558" extrusionOk="0">
                  <a:moveTo>
                    <a:pt x="2886" y="1"/>
                  </a:moveTo>
                  <a:cubicBezTo>
                    <a:pt x="2707" y="1"/>
                    <a:pt x="2527" y="28"/>
                    <a:pt x="2348" y="56"/>
                  </a:cubicBezTo>
                  <a:cubicBezTo>
                    <a:pt x="912" y="387"/>
                    <a:pt x="0" y="1796"/>
                    <a:pt x="290" y="3232"/>
                  </a:cubicBezTo>
                  <a:cubicBezTo>
                    <a:pt x="549" y="4513"/>
                    <a:pt x="1686" y="5399"/>
                    <a:pt x="2958" y="5399"/>
                  </a:cubicBezTo>
                  <a:cubicBezTo>
                    <a:pt x="3112" y="5399"/>
                    <a:pt x="3268" y="5386"/>
                    <a:pt x="3425" y="5359"/>
                  </a:cubicBezTo>
                  <a:lnTo>
                    <a:pt x="3508" y="5331"/>
                  </a:lnTo>
                  <a:cubicBezTo>
                    <a:pt x="4134" y="5205"/>
                    <a:pt x="4837" y="5138"/>
                    <a:pt x="5561" y="5138"/>
                  </a:cubicBezTo>
                  <a:cubicBezTo>
                    <a:pt x="6817" y="5138"/>
                    <a:pt x="8134" y="5340"/>
                    <a:pt x="9211" y="5787"/>
                  </a:cubicBezTo>
                  <a:cubicBezTo>
                    <a:pt x="10951" y="6505"/>
                    <a:pt x="12332" y="7941"/>
                    <a:pt x="12981" y="9999"/>
                  </a:cubicBezTo>
                  <a:cubicBezTo>
                    <a:pt x="13686" y="12029"/>
                    <a:pt x="13824" y="14349"/>
                    <a:pt x="12995" y="16434"/>
                  </a:cubicBezTo>
                  <a:cubicBezTo>
                    <a:pt x="12180" y="18519"/>
                    <a:pt x="10509" y="20384"/>
                    <a:pt x="8396" y="21557"/>
                  </a:cubicBezTo>
                  <a:cubicBezTo>
                    <a:pt x="10786" y="20757"/>
                    <a:pt x="12829" y="19168"/>
                    <a:pt x="14197" y="17042"/>
                  </a:cubicBezTo>
                  <a:cubicBezTo>
                    <a:pt x="15578" y="14818"/>
                    <a:pt x="16006" y="12043"/>
                    <a:pt x="15605" y="9391"/>
                  </a:cubicBezTo>
                  <a:cubicBezTo>
                    <a:pt x="15246" y="6491"/>
                    <a:pt x="13630" y="3881"/>
                    <a:pt x="11172" y="2279"/>
                  </a:cubicBezTo>
                  <a:cubicBezTo>
                    <a:pt x="8617" y="677"/>
                    <a:pt x="5952" y="14"/>
                    <a:pt x="2886" y="1"/>
                  </a:cubicBezTo>
                  <a:close/>
                </a:path>
              </a:pathLst>
            </a:custGeom>
            <a:solidFill>
              <a:srgbClr val="FFFFFF">
                <a:alpha val="64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1" name="Google Shape;521;p34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22" name="Google Shape;522;p34"/>
          <p:cNvSpPr txBox="1">
            <a:spLocks noGrp="1"/>
          </p:cNvSpPr>
          <p:nvPr>
            <p:ph type="title" idx="2"/>
          </p:nvPr>
        </p:nvSpPr>
        <p:spPr>
          <a:xfrm>
            <a:off x="812809" y="1490391"/>
            <a:ext cx="234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524" name="Google Shape;524;p34"/>
          <p:cNvSpPr txBox="1">
            <a:spLocks noGrp="1"/>
          </p:cNvSpPr>
          <p:nvPr>
            <p:ph type="title" idx="3"/>
          </p:nvPr>
        </p:nvSpPr>
        <p:spPr>
          <a:xfrm>
            <a:off x="684012" y="1006354"/>
            <a:ext cx="21969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98A23"/>
                </a:solidFill>
              </a:rPr>
              <a:t>01</a:t>
            </a:r>
            <a:endParaRPr dirty="0">
              <a:solidFill>
                <a:srgbClr val="D98A23"/>
              </a:solidFill>
            </a:endParaRPr>
          </a:p>
        </p:txBody>
      </p:sp>
      <p:sp>
        <p:nvSpPr>
          <p:cNvPr id="525" name="Google Shape;525;p34"/>
          <p:cNvSpPr txBox="1">
            <a:spLocks noGrp="1"/>
          </p:cNvSpPr>
          <p:nvPr>
            <p:ph type="title" idx="4"/>
          </p:nvPr>
        </p:nvSpPr>
        <p:spPr>
          <a:xfrm>
            <a:off x="838106" y="2792694"/>
            <a:ext cx="234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</a:t>
            </a:r>
            <a:endParaRPr dirty="0"/>
          </a:p>
        </p:txBody>
      </p:sp>
      <p:sp>
        <p:nvSpPr>
          <p:cNvPr id="526" name="Google Shape;526;p34"/>
          <p:cNvSpPr txBox="1">
            <a:spLocks noGrp="1"/>
          </p:cNvSpPr>
          <p:nvPr>
            <p:ph type="subTitle" idx="5"/>
          </p:nvPr>
        </p:nvSpPr>
        <p:spPr>
          <a:xfrm>
            <a:off x="974887" y="3551599"/>
            <a:ext cx="20337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600" b="1" dirty="0">
                <a:solidFill>
                  <a:srgbClr val="D98A23"/>
                </a:solidFill>
                <a:latin typeface="Alegreya Sans SC" panose="020B0604020202020204" charset="0"/>
              </a:rPr>
              <a:t>05</a:t>
            </a:r>
            <a:endParaRPr sz="3600" b="1" dirty="0">
              <a:latin typeface="Alegreya Sans SC" panose="020B0604020202020204" charset="0"/>
            </a:endParaRPr>
          </a:p>
        </p:txBody>
      </p:sp>
      <p:sp>
        <p:nvSpPr>
          <p:cNvPr id="527" name="Google Shape;527;p34"/>
          <p:cNvSpPr txBox="1">
            <a:spLocks noGrp="1"/>
          </p:cNvSpPr>
          <p:nvPr>
            <p:ph type="title" idx="6"/>
          </p:nvPr>
        </p:nvSpPr>
        <p:spPr>
          <a:xfrm>
            <a:off x="746139" y="2245876"/>
            <a:ext cx="21969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98A23"/>
                </a:solidFill>
              </a:rPr>
              <a:t>03</a:t>
            </a:r>
            <a:endParaRPr dirty="0">
              <a:solidFill>
                <a:srgbClr val="D98A23"/>
              </a:solidFill>
            </a:endParaRPr>
          </a:p>
        </p:txBody>
      </p:sp>
      <p:sp>
        <p:nvSpPr>
          <p:cNvPr id="528" name="Google Shape;528;p34"/>
          <p:cNvSpPr txBox="1">
            <a:spLocks noGrp="1"/>
          </p:cNvSpPr>
          <p:nvPr>
            <p:ph type="title" idx="7"/>
          </p:nvPr>
        </p:nvSpPr>
        <p:spPr>
          <a:xfrm flipH="1">
            <a:off x="5415774" y="1480065"/>
            <a:ext cx="234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Problem</a:t>
            </a:r>
            <a:r>
              <a:rPr lang="en-US" dirty="0"/>
              <a:t> statement</a:t>
            </a:r>
            <a:endParaRPr dirty="0"/>
          </a:p>
        </p:txBody>
      </p:sp>
      <p:sp>
        <p:nvSpPr>
          <p:cNvPr id="530" name="Google Shape;530;p34"/>
          <p:cNvSpPr txBox="1">
            <a:spLocks noGrp="1"/>
          </p:cNvSpPr>
          <p:nvPr>
            <p:ph type="title" idx="9"/>
          </p:nvPr>
        </p:nvSpPr>
        <p:spPr>
          <a:xfrm flipH="1">
            <a:off x="5558852" y="924061"/>
            <a:ext cx="21969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98A23"/>
                </a:solidFill>
              </a:rPr>
              <a:t>02</a:t>
            </a:r>
            <a:endParaRPr dirty="0">
              <a:solidFill>
                <a:srgbClr val="D98A23"/>
              </a:solidFill>
            </a:endParaRPr>
          </a:p>
        </p:txBody>
      </p:sp>
      <p:sp>
        <p:nvSpPr>
          <p:cNvPr id="531" name="Google Shape;531;p34"/>
          <p:cNvSpPr txBox="1">
            <a:spLocks noGrp="1"/>
          </p:cNvSpPr>
          <p:nvPr>
            <p:ph type="title" idx="13"/>
          </p:nvPr>
        </p:nvSpPr>
        <p:spPr>
          <a:xfrm flipH="1">
            <a:off x="5200648" y="2825568"/>
            <a:ext cx="234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Visulazation</a:t>
            </a:r>
            <a:endParaRPr dirty="0"/>
          </a:p>
        </p:txBody>
      </p:sp>
      <p:sp>
        <p:nvSpPr>
          <p:cNvPr id="532" name="Google Shape;532;p34"/>
          <p:cNvSpPr txBox="1">
            <a:spLocks noGrp="1"/>
          </p:cNvSpPr>
          <p:nvPr>
            <p:ph type="subTitle" idx="14"/>
          </p:nvPr>
        </p:nvSpPr>
        <p:spPr>
          <a:xfrm flipH="1">
            <a:off x="1688428" y="4195058"/>
            <a:ext cx="20301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100" b="1" dirty="0">
                <a:latin typeface="Alegreya Sans SC" panose="020B0604020202020204" charset="0"/>
              </a:rPr>
              <a:t>Time Series Forecasting </a:t>
            </a:r>
            <a:endParaRPr sz="2100" b="1" dirty="0">
              <a:latin typeface="Alegreya Sans SC" panose="020B0604020202020204" charset="0"/>
            </a:endParaRPr>
          </a:p>
        </p:txBody>
      </p:sp>
      <p:sp>
        <p:nvSpPr>
          <p:cNvPr id="533" name="Google Shape;533;p34"/>
          <p:cNvSpPr txBox="1">
            <a:spLocks noGrp="1"/>
          </p:cNvSpPr>
          <p:nvPr>
            <p:ph type="title" idx="15"/>
          </p:nvPr>
        </p:nvSpPr>
        <p:spPr>
          <a:xfrm flipH="1">
            <a:off x="5499318" y="2229375"/>
            <a:ext cx="21969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98A23"/>
                </a:solidFill>
              </a:rPr>
              <a:t>04</a:t>
            </a:r>
            <a:endParaRPr dirty="0">
              <a:solidFill>
                <a:srgbClr val="D98A23"/>
              </a:solidFill>
            </a:endParaRPr>
          </a:p>
        </p:txBody>
      </p:sp>
      <p:grpSp>
        <p:nvGrpSpPr>
          <p:cNvPr id="534" name="Google Shape;534;p34"/>
          <p:cNvGrpSpPr/>
          <p:nvPr/>
        </p:nvGrpSpPr>
        <p:grpSpPr>
          <a:xfrm>
            <a:off x="3016930" y="1006310"/>
            <a:ext cx="3110141" cy="3753256"/>
            <a:chOff x="3016930" y="1006310"/>
            <a:chExt cx="3110141" cy="3753256"/>
          </a:xfrm>
        </p:grpSpPr>
        <p:grpSp>
          <p:nvGrpSpPr>
            <p:cNvPr id="535" name="Google Shape;535;p34"/>
            <p:cNvGrpSpPr/>
            <p:nvPr/>
          </p:nvGrpSpPr>
          <p:grpSpPr>
            <a:xfrm rot="-7023879">
              <a:off x="2927642" y="1976792"/>
              <a:ext cx="3288717" cy="1812293"/>
              <a:chOff x="6393575" y="998725"/>
              <a:chExt cx="2035575" cy="1121700"/>
            </a:xfrm>
          </p:grpSpPr>
          <p:sp>
            <p:nvSpPr>
              <p:cNvPr id="536" name="Google Shape;536;p34"/>
              <p:cNvSpPr/>
              <p:nvPr/>
            </p:nvSpPr>
            <p:spPr>
              <a:xfrm>
                <a:off x="6873125" y="1261800"/>
                <a:ext cx="1175300" cy="680150"/>
              </a:xfrm>
              <a:custGeom>
                <a:avLst/>
                <a:gdLst/>
                <a:ahLst/>
                <a:cxnLst/>
                <a:rect l="l" t="t" r="r" b="b"/>
                <a:pathLst>
                  <a:path w="47012" h="27206" extrusionOk="0">
                    <a:moveTo>
                      <a:pt x="3756" y="0"/>
                    </a:moveTo>
                    <a:lnTo>
                      <a:pt x="0" y="7416"/>
                    </a:lnTo>
                    <a:lnTo>
                      <a:pt x="35146" y="25230"/>
                    </a:lnTo>
                    <a:cubicBezTo>
                      <a:pt x="37480" y="26418"/>
                      <a:pt x="40062" y="27081"/>
                      <a:pt x="42686" y="27150"/>
                    </a:cubicBezTo>
                    <a:lnTo>
                      <a:pt x="44578" y="27205"/>
                    </a:lnTo>
                    <a:cubicBezTo>
                      <a:pt x="44596" y="27206"/>
                      <a:pt x="44613" y="27206"/>
                      <a:pt x="44631" y="27206"/>
                    </a:cubicBezTo>
                    <a:cubicBezTo>
                      <a:pt x="46145" y="27206"/>
                      <a:pt x="47011" y="25465"/>
                      <a:pt x="46069" y="24264"/>
                    </a:cubicBezTo>
                    <a:lnTo>
                      <a:pt x="44909" y="22772"/>
                    </a:lnTo>
                    <a:cubicBezTo>
                      <a:pt x="43294" y="20701"/>
                      <a:pt x="41250" y="19002"/>
                      <a:pt x="38902" y="17815"/>
                    </a:cubicBezTo>
                    <a:lnTo>
                      <a:pt x="37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>
                <a:off x="7772825" y="1697150"/>
                <a:ext cx="151925" cy="256525"/>
              </a:xfrm>
              <a:custGeom>
                <a:avLst/>
                <a:gdLst/>
                <a:ahLst/>
                <a:cxnLst/>
                <a:rect l="l" t="t" r="r" b="b"/>
                <a:pathLst>
                  <a:path w="6077" h="10261" extrusionOk="0">
                    <a:moveTo>
                      <a:pt x="4903" y="0"/>
                    </a:moveTo>
                    <a:lnTo>
                      <a:pt x="0" y="9667"/>
                    </a:lnTo>
                    <a:lnTo>
                      <a:pt x="1174" y="10261"/>
                    </a:lnTo>
                    <a:lnTo>
                      <a:pt x="6076" y="594"/>
                    </a:lnTo>
                    <a:lnTo>
                      <a:pt x="4903" y="0"/>
                    </a:lnTo>
                    <a:close/>
                  </a:path>
                </a:pathLst>
              </a:custGeom>
              <a:solidFill>
                <a:srgbClr val="232E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4"/>
              <p:cNvSpPr/>
              <p:nvPr/>
            </p:nvSpPr>
            <p:spPr>
              <a:xfrm>
                <a:off x="7240450" y="1448225"/>
                <a:ext cx="888325" cy="520750"/>
              </a:xfrm>
              <a:custGeom>
                <a:avLst/>
                <a:gdLst/>
                <a:ahLst/>
                <a:cxnLst/>
                <a:rect l="l" t="t" r="r" b="b"/>
                <a:pathLst>
                  <a:path w="35533" h="20830" extrusionOk="0">
                    <a:moveTo>
                      <a:pt x="3771" y="0"/>
                    </a:moveTo>
                    <a:lnTo>
                      <a:pt x="1" y="7402"/>
                    </a:lnTo>
                    <a:lnTo>
                      <a:pt x="23505" y="19320"/>
                    </a:lnTo>
                    <a:cubicBezTo>
                      <a:pt x="24682" y="19908"/>
                      <a:pt x="25990" y="20211"/>
                      <a:pt x="27377" y="20211"/>
                    </a:cubicBezTo>
                    <a:cubicBezTo>
                      <a:pt x="27846" y="20211"/>
                      <a:pt x="28323" y="20177"/>
                      <a:pt x="28808" y="20107"/>
                    </a:cubicBezTo>
                    <a:cubicBezTo>
                      <a:pt x="28808" y="20107"/>
                      <a:pt x="32199" y="20830"/>
                      <a:pt x="34018" y="20830"/>
                    </a:cubicBezTo>
                    <a:cubicBezTo>
                      <a:pt x="34598" y="20830"/>
                      <a:pt x="35019" y="20756"/>
                      <a:pt x="35119" y="20563"/>
                    </a:cubicBezTo>
                    <a:lnTo>
                      <a:pt x="35133" y="20535"/>
                    </a:lnTo>
                    <a:cubicBezTo>
                      <a:pt x="35533" y="19720"/>
                      <a:pt x="31031" y="15716"/>
                      <a:pt x="31031" y="15716"/>
                    </a:cubicBezTo>
                    <a:cubicBezTo>
                      <a:pt x="30120" y="14003"/>
                      <a:pt x="28835" y="12705"/>
                      <a:pt x="27275" y="11918"/>
                    </a:cubicBezTo>
                    <a:lnTo>
                      <a:pt x="3771" y="0"/>
                    </a:lnTo>
                    <a:close/>
                  </a:path>
                </a:pathLst>
              </a:custGeom>
              <a:solidFill>
                <a:srgbClr val="232E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4"/>
              <p:cNvSpPr/>
              <p:nvPr/>
            </p:nvSpPr>
            <p:spPr>
              <a:xfrm>
                <a:off x="7262900" y="1468600"/>
                <a:ext cx="859675" cy="495800"/>
              </a:xfrm>
              <a:custGeom>
                <a:avLst/>
                <a:gdLst/>
                <a:ahLst/>
                <a:cxnLst/>
                <a:rect l="l" t="t" r="r" b="b"/>
                <a:pathLst>
                  <a:path w="34387" h="19832" extrusionOk="0">
                    <a:moveTo>
                      <a:pt x="3246" y="0"/>
                    </a:moveTo>
                    <a:lnTo>
                      <a:pt x="0" y="6422"/>
                    </a:lnTo>
                    <a:lnTo>
                      <a:pt x="22427" y="17787"/>
                    </a:lnTo>
                    <a:cubicBezTo>
                      <a:pt x="23660" y="18409"/>
                      <a:pt x="25028" y="18727"/>
                      <a:pt x="26407" y="18727"/>
                    </a:cubicBezTo>
                    <a:cubicBezTo>
                      <a:pt x="26742" y="18727"/>
                      <a:pt x="27078" y="18709"/>
                      <a:pt x="27413" y="18671"/>
                    </a:cubicBezTo>
                    <a:cubicBezTo>
                      <a:pt x="27413" y="18671"/>
                      <a:pt x="31731" y="19831"/>
                      <a:pt x="33405" y="19831"/>
                    </a:cubicBezTo>
                    <a:cubicBezTo>
                      <a:pt x="33748" y="19831"/>
                      <a:pt x="33980" y="19782"/>
                      <a:pt x="34041" y="19665"/>
                    </a:cubicBezTo>
                    <a:cubicBezTo>
                      <a:pt x="34386" y="18961"/>
                      <a:pt x="29332" y="14887"/>
                      <a:pt x="29332" y="14887"/>
                    </a:cubicBezTo>
                    <a:cubicBezTo>
                      <a:pt x="28476" y="13382"/>
                      <a:pt x="27205" y="12166"/>
                      <a:pt x="25673" y="11379"/>
                    </a:cubicBezTo>
                    <a:lnTo>
                      <a:pt x="3246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4"/>
              <p:cNvSpPr/>
              <p:nvPr/>
            </p:nvSpPr>
            <p:spPr>
              <a:xfrm>
                <a:off x="6820650" y="1193225"/>
                <a:ext cx="199575" cy="322550"/>
              </a:xfrm>
              <a:custGeom>
                <a:avLst/>
                <a:gdLst/>
                <a:ahLst/>
                <a:cxnLst/>
                <a:rect l="l" t="t" r="r" b="b"/>
                <a:pathLst>
                  <a:path w="7983" h="12902" extrusionOk="0">
                    <a:moveTo>
                      <a:pt x="7089" y="0"/>
                    </a:moveTo>
                    <a:cubicBezTo>
                      <a:pt x="6239" y="0"/>
                      <a:pt x="4330" y="2461"/>
                      <a:pt x="2638" y="5767"/>
                    </a:cubicBezTo>
                    <a:cubicBezTo>
                      <a:pt x="842" y="9317"/>
                      <a:pt x="0" y="12493"/>
                      <a:pt x="732" y="12866"/>
                    </a:cubicBezTo>
                    <a:cubicBezTo>
                      <a:pt x="781" y="12890"/>
                      <a:pt x="835" y="12902"/>
                      <a:pt x="894" y="12902"/>
                    </a:cubicBezTo>
                    <a:cubicBezTo>
                      <a:pt x="1745" y="12902"/>
                      <a:pt x="3653" y="10453"/>
                      <a:pt x="5344" y="7135"/>
                    </a:cubicBezTo>
                    <a:cubicBezTo>
                      <a:pt x="7140" y="3599"/>
                      <a:pt x="7982" y="423"/>
                      <a:pt x="7250" y="36"/>
                    </a:cubicBezTo>
                    <a:cubicBezTo>
                      <a:pt x="7202" y="12"/>
                      <a:pt x="7148" y="0"/>
                      <a:pt x="70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>
                <a:off x="6831000" y="1217525"/>
                <a:ext cx="168850" cy="274300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10972" extrusionOk="0">
                    <a:moveTo>
                      <a:pt x="6142" y="0"/>
                    </a:moveTo>
                    <a:cubicBezTo>
                      <a:pt x="5247" y="0"/>
                      <a:pt x="3588" y="2354"/>
                      <a:pt x="2320" y="4851"/>
                    </a:cubicBezTo>
                    <a:cubicBezTo>
                      <a:pt x="953" y="7557"/>
                      <a:pt x="0" y="10513"/>
                      <a:pt x="815" y="10927"/>
                    </a:cubicBezTo>
                    <a:cubicBezTo>
                      <a:pt x="875" y="10957"/>
                      <a:pt x="940" y="10971"/>
                      <a:pt x="1010" y="10971"/>
                    </a:cubicBezTo>
                    <a:cubicBezTo>
                      <a:pt x="1425" y="10971"/>
                      <a:pt x="2011" y="10462"/>
                      <a:pt x="2638" y="9670"/>
                    </a:cubicBezTo>
                    <a:lnTo>
                      <a:pt x="2348" y="9518"/>
                    </a:lnTo>
                    <a:cubicBezTo>
                      <a:pt x="1757" y="10257"/>
                      <a:pt x="1287" y="10655"/>
                      <a:pt x="1046" y="10655"/>
                    </a:cubicBezTo>
                    <a:cubicBezTo>
                      <a:pt x="1016" y="10655"/>
                      <a:pt x="990" y="10649"/>
                      <a:pt x="967" y="10637"/>
                    </a:cubicBezTo>
                    <a:cubicBezTo>
                      <a:pt x="567" y="10430"/>
                      <a:pt x="995" y="8193"/>
                      <a:pt x="2610" y="5003"/>
                    </a:cubicBezTo>
                    <a:cubicBezTo>
                      <a:pt x="4137" y="1976"/>
                      <a:pt x="5613" y="318"/>
                      <a:pt x="6110" y="318"/>
                    </a:cubicBezTo>
                    <a:cubicBezTo>
                      <a:pt x="6139" y="318"/>
                      <a:pt x="6165" y="323"/>
                      <a:pt x="6187" y="335"/>
                    </a:cubicBezTo>
                    <a:cubicBezTo>
                      <a:pt x="6394" y="445"/>
                      <a:pt x="6380" y="1081"/>
                      <a:pt x="6104" y="2116"/>
                    </a:cubicBezTo>
                    <a:lnTo>
                      <a:pt x="6394" y="2254"/>
                    </a:lnTo>
                    <a:cubicBezTo>
                      <a:pt x="6712" y="1108"/>
                      <a:pt x="6753" y="252"/>
                      <a:pt x="6339" y="45"/>
                    </a:cubicBezTo>
                    <a:cubicBezTo>
                      <a:pt x="6279" y="15"/>
                      <a:pt x="6213" y="0"/>
                      <a:pt x="6142" y="0"/>
                    </a:cubicBezTo>
                    <a:close/>
                  </a:path>
                </a:pathLst>
              </a:custGeom>
              <a:solidFill>
                <a:srgbClr val="ECF6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4"/>
              <p:cNvSpPr/>
              <p:nvPr/>
            </p:nvSpPr>
            <p:spPr>
              <a:xfrm>
                <a:off x="6393575" y="998725"/>
                <a:ext cx="167825" cy="262375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10495" extrusionOk="0">
                    <a:moveTo>
                      <a:pt x="5813" y="0"/>
                    </a:moveTo>
                    <a:cubicBezTo>
                      <a:pt x="5019" y="0"/>
                      <a:pt x="3410" y="1935"/>
                      <a:pt x="2072" y="4599"/>
                    </a:cubicBezTo>
                    <a:cubicBezTo>
                      <a:pt x="608" y="7471"/>
                      <a:pt x="1" y="10095"/>
                      <a:pt x="719" y="10454"/>
                    </a:cubicBezTo>
                    <a:cubicBezTo>
                      <a:pt x="773" y="10482"/>
                      <a:pt x="833" y="10495"/>
                      <a:pt x="899" y="10495"/>
                    </a:cubicBezTo>
                    <a:cubicBezTo>
                      <a:pt x="1692" y="10495"/>
                      <a:pt x="3302" y="8549"/>
                      <a:pt x="4641" y="5897"/>
                    </a:cubicBezTo>
                    <a:cubicBezTo>
                      <a:pt x="6104" y="3024"/>
                      <a:pt x="6712" y="401"/>
                      <a:pt x="5994" y="42"/>
                    </a:cubicBezTo>
                    <a:cubicBezTo>
                      <a:pt x="5940" y="14"/>
                      <a:pt x="5879" y="0"/>
                      <a:pt x="58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4"/>
              <p:cNvSpPr/>
              <p:nvPr/>
            </p:nvSpPr>
            <p:spPr>
              <a:xfrm>
                <a:off x="6401525" y="1018425"/>
                <a:ext cx="142250" cy="222975"/>
              </a:xfrm>
              <a:custGeom>
                <a:avLst/>
                <a:gdLst/>
                <a:ahLst/>
                <a:cxnLst/>
                <a:rect l="l" t="t" r="r" b="b"/>
                <a:pathLst>
                  <a:path w="5690" h="8919" extrusionOk="0">
                    <a:moveTo>
                      <a:pt x="5035" y="0"/>
                    </a:moveTo>
                    <a:cubicBezTo>
                      <a:pt x="4205" y="0"/>
                      <a:pt x="2842" y="1852"/>
                      <a:pt x="1823" y="3852"/>
                    </a:cubicBezTo>
                    <a:cubicBezTo>
                      <a:pt x="718" y="6048"/>
                      <a:pt x="0" y="8465"/>
                      <a:pt x="787" y="8865"/>
                    </a:cubicBezTo>
                    <a:cubicBezTo>
                      <a:pt x="859" y="8901"/>
                      <a:pt x="937" y="8918"/>
                      <a:pt x="1018" y="8918"/>
                    </a:cubicBezTo>
                    <a:cubicBezTo>
                      <a:pt x="1405" y="8918"/>
                      <a:pt x="1890" y="8531"/>
                      <a:pt x="2403" y="7926"/>
                    </a:cubicBezTo>
                    <a:lnTo>
                      <a:pt x="2127" y="7774"/>
                    </a:lnTo>
                    <a:cubicBezTo>
                      <a:pt x="1629" y="8357"/>
                      <a:pt x="1228" y="8662"/>
                      <a:pt x="997" y="8662"/>
                    </a:cubicBezTo>
                    <a:cubicBezTo>
                      <a:pt x="965" y="8662"/>
                      <a:pt x="937" y="8656"/>
                      <a:pt x="912" y="8644"/>
                    </a:cubicBezTo>
                    <a:cubicBezTo>
                      <a:pt x="525" y="8451"/>
                      <a:pt x="787" y="6587"/>
                      <a:pt x="2113" y="3990"/>
                    </a:cubicBezTo>
                    <a:cubicBezTo>
                      <a:pt x="3353" y="1562"/>
                      <a:pt x="4605" y="257"/>
                      <a:pt x="5078" y="257"/>
                    </a:cubicBezTo>
                    <a:cubicBezTo>
                      <a:pt x="5111" y="257"/>
                      <a:pt x="5140" y="263"/>
                      <a:pt x="5165" y="276"/>
                    </a:cubicBezTo>
                    <a:cubicBezTo>
                      <a:pt x="5358" y="386"/>
                      <a:pt x="5386" y="925"/>
                      <a:pt x="5179" y="1767"/>
                    </a:cubicBezTo>
                    <a:lnTo>
                      <a:pt x="5469" y="1905"/>
                    </a:lnTo>
                    <a:cubicBezTo>
                      <a:pt x="5690" y="966"/>
                      <a:pt x="5676" y="248"/>
                      <a:pt x="5262" y="55"/>
                    </a:cubicBezTo>
                    <a:cubicBezTo>
                      <a:pt x="5192" y="18"/>
                      <a:pt x="5116" y="0"/>
                      <a:pt x="5035" y="0"/>
                    </a:cubicBezTo>
                    <a:close/>
                  </a:path>
                </a:pathLst>
              </a:custGeom>
              <a:solidFill>
                <a:srgbClr val="ECF6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4"/>
              <p:cNvSpPr/>
              <p:nvPr/>
            </p:nvSpPr>
            <p:spPr>
              <a:xfrm>
                <a:off x="7268075" y="1446500"/>
                <a:ext cx="4145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2749" extrusionOk="0">
                    <a:moveTo>
                      <a:pt x="1285" y="0"/>
                    </a:moveTo>
                    <a:lnTo>
                      <a:pt x="0" y="2555"/>
                    </a:lnTo>
                    <a:lnTo>
                      <a:pt x="373" y="2748"/>
                    </a:lnTo>
                    <a:lnTo>
                      <a:pt x="1658" y="194"/>
                    </a:lnTo>
                    <a:lnTo>
                      <a:pt x="1285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4"/>
              <p:cNvSpPr/>
              <p:nvPr/>
            </p:nvSpPr>
            <p:spPr>
              <a:xfrm>
                <a:off x="7240100" y="1432350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9" y="0"/>
                    </a:moveTo>
                    <a:lnTo>
                      <a:pt x="1" y="2555"/>
                    </a:lnTo>
                    <a:lnTo>
                      <a:pt x="374" y="2748"/>
                    </a:lnTo>
                    <a:lnTo>
                      <a:pt x="1672" y="193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4"/>
              <p:cNvSpPr/>
              <p:nvPr/>
            </p:nvSpPr>
            <p:spPr>
              <a:xfrm>
                <a:off x="7212150" y="1418175"/>
                <a:ext cx="4180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50" extrusionOk="0">
                    <a:moveTo>
                      <a:pt x="1298" y="1"/>
                    </a:moveTo>
                    <a:lnTo>
                      <a:pt x="0" y="2556"/>
                    </a:lnTo>
                    <a:lnTo>
                      <a:pt x="373" y="2749"/>
                    </a:lnTo>
                    <a:lnTo>
                      <a:pt x="1671" y="194"/>
                    </a:lnTo>
                    <a:lnTo>
                      <a:pt x="1298" y="1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4"/>
              <p:cNvSpPr/>
              <p:nvPr/>
            </p:nvSpPr>
            <p:spPr>
              <a:xfrm>
                <a:off x="7184175" y="1404025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9" y="1"/>
                    </a:moveTo>
                    <a:lnTo>
                      <a:pt x="1" y="2555"/>
                    </a:lnTo>
                    <a:lnTo>
                      <a:pt x="374" y="2749"/>
                    </a:lnTo>
                    <a:lnTo>
                      <a:pt x="1672" y="180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4"/>
              <p:cNvSpPr/>
              <p:nvPr/>
            </p:nvSpPr>
            <p:spPr>
              <a:xfrm>
                <a:off x="7156225" y="1389875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8" y="0"/>
                    </a:moveTo>
                    <a:lnTo>
                      <a:pt x="0" y="2555"/>
                    </a:lnTo>
                    <a:lnTo>
                      <a:pt x="373" y="2749"/>
                    </a:lnTo>
                    <a:lnTo>
                      <a:pt x="1671" y="194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4"/>
              <p:cNvSpPr/>
              <p:nvPr/>
            </p:nvSpPr>
            <p:spPr>
              <a:xfrm>
                <a:off x="7128250" y="1375725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9" y="0"/>
                    </a:moveTo>
                    <a:lnTo>
                      <a:pt x="1" y="2555"/>
                    </a:lnTo>
                    <a:lnTo>
                      <a:pt x="373" y="2748"/>
                    </a:lnTo>
                    <a:lnTo>
                      <a:pt x="1672" y="19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4"/>
              <p:cNvSpPr/>
              <p:nvPr/>
            </p:nvSpPr>
            <p:spPr>
              <a:xfrm>
                <a:off x="7100275" y="1361575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9" y="0"/>
                    </a:moveTo>
                    <a:lnTo>
                      <a:pt x="1" y="2555"/>
                    </a:lnTo>
                    <a:lnTo>
                      <a:pt x="374" y="2748"/>
                    </a:lnTo>
                    <a:lnTo>
                      <a:pt x="1672" y="180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4"/>
              <p:cNvSpPr/>
              <p:nvPr/>
            </p:nvSpPr>
            <p:spPr>
              <a:xfrm>
                <a:off x="7072675" y="1347400"/>
                <a:ext cx="4145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2750" extrusionOk="0">
                    <a:moveTo>
                      <a:pt x="1284" y="1"/>
                    </a:moveTo>
                    <a:lnTo>
                      <a:pt x="0" y="2556"/>
                    </a:lnTo>
                    <a:lnTo>
                      <a:pt x="373" y="2749"/>
                    </a:lnTo>
                    <a:lnTo>
                      <a:pt x="1657" y="194"/>
                    </a:lnTo>
                    <a:lnTo>
                      <a:pt x="1284" y="1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4"/>
              <p:cNvSpPr/>
              <p:nvPr/>
            </p:nvSpPr>
            <p:spPr>
              <a:xfrm>
                <a:off x="7044700" y="1333250"/>
                <a:ext cx="4145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2749" extrusionOk="0">
                    <a:moveTo>
                      <a:pt x="1285" y="1"/>
                    </a:moveTo>
                    <a:lnTo>
                      <a:pt x="1" y="2556"/>
                    </a:lnTo>
                    <a:lnTo>
                      <a:pt x="373" y="2749"/>
                    </a:lnTo>
                    <a:lnTo>
                      <a:pt x="1658" y="18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4"/>
              <p:cNvSpPr/>
              <p:nvPr/>
            </p:nvSpPr>
            <p:spPr>
              <a:xfrm>
                <a:off x="7016750" y="1319100"/>
                <a:ext cx="41775" cy="68375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2735" extrusionOk="0">
                    <a:moveTo>
                      <a:pt x="1298" y="1"/>
                    </a:moveTo>
                    <a:lnTo>
                      <a:pt x="0" y="2555"/>
                    </a:lnTo>
                    <a:lnTo>
                      <a:pt x="373" y="2735"/>
                    </a:lnTo>
                    <a:lnTo>
                      <a:pt x="1671" y="180"/>
                    </a:lnTo>
                    <a:lnTo>
                      <a:pt x="1298" y="1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4"/>
              <p:cNvSpPr/>
              <p:nvPr/>
            </p:nvSpPr>
            <p:spPr>
              <a:xfrm>
                <a:off x="6988775" y="1304950"/>
                <a:ext cx="41800" cy="6837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35" extrusionOk="0">
                    <a:moveTo>
                      <a:pt x="1299" y="0"/>
                    </a:moveTo>
                    <a:lnTo>
                      <a:pt x="0" y="2555"/>
                    </a:lnTo>
                    <a:lnTo>
                      <a:pt x="373" y="2735"/>
                    </a:lnTo>
                    <a:lnTo>
                      <a:pt x="1671" y="180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4"/>
              <p:cNvSpPr/>
              <p:nvPr/>
            </p:nvSpPr>
            <p:spPr>
              <a:xfrm>
                <a:off x="6960800" y="1290800"/>
                <a:ext cx="418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749" extrusionOk="0">
                    <a:moveTo>
                      <a:pt x="1299" y="0"/>
                    </a:moveTo>
                    <a:lnTo>
                      <a:pt x="1" y="2555"/>
                    </a:lnTo>
                    <a:lnTo>
                      <a:pt x="374" y="2748"/>
                    </a:lnTo>
                    <a:lnTo>
                      <a:pt x="1672" y="180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5596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4"/>
              <p:cNvSpPr/>
              <p:nvPr/>
            </p:nvSpPr>
            <p:spPr>
              <a:xfrm>
                <a:off x="6447775" y="1061900"/>
                <a:ext cx="510300" cy="364950"/>
              </a:xfrm>
              <a:custGeom>
                <a:avLst/>
                <a:gdLst/>
                <a:ahLst/>
                <a:cxnLst/>
                <a:rect l="l" t="t" r="r" b="b"/>
                <a:pathLst>
                  <a:path w="20412" h="14598" extrusionOk="0">
                    <a:moveTo>
                      <a:pt x="3149" y="760"/>
                    </a:moveTo>
                    <a:lnTo>
                      <a:pt x="19652" y="9129"/>
                    </a:lnTo>
                    <a:lnTo>
                      <a:pt x="17263" y="13824"/>
                    </a:lnTo>
                    <a:lnTo>
                      <a:pt x="774" y="5455"/>
                    </a:lnTo>
                    <a:lnTo>
                      <a:pt x="3149" y="760"/>
                    </a:lnTo>
                    <a:close/>
                    <a:moveTo>
                      <a:pt x="2901" y="0"/>
                    </a:moveTo>
                    <a:lnTo>
                      <a:pt x="1" y="5704"/>
                    </a:lnTo>
                    <a:lnTo>
                      <a:pt x="17511" y="14597"/>
                    </a:lnTo>
                    <a:lnTo>
                      <a:pt x="20411" y="8880"/>
                    </a:lnTo>
                    <a:lnTo>
                      <a:pt x="29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4"/>
              <p:cNvSpPr/>
              <p:nvPr/>
            </p:nvSpPr>
            <p:spPr>
              <a:xfrm>
                <a:off x="8101800" y="1951850"/>
                <a:ext cx="327350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13094" h="6743" extrusionOk="0">
                    <a:moveTo>
                      <a:pt x="375" y="1"/>
                    </a:moveTo>
                    <a:cubicBezTo>
                      <a:pt x="114" y="1"/>
                      <a:pt x="1" y="369"/>
                      <a:pt x="250" y="501"/>
                    </a:cubicBezTo>
                    <a:lnTo>
                      <a:pt x="13093" y="6743"/>
                    </a:lnTo>
                    <a:lnTo>
                      <a:pt x="499" y="73"/>
                    </a:lnTo>
                    <a:cubicBezTo>
                      <a:pt x="471" y="59"/>
                      <a:pt x="458" y="17"/>
                      <a:pt x="416" y="4"/>
                    </a:cubicBezTo>
                    <a:cubicBezTo>
                      <a:pt x="402" y="2"/>
                      <a:pt x="388" y="1"/>
                      <a:pt x="375" y="1"/>
                    </a:cubicBezTo>
                    <a:close/>
                  </a:path>
                </a:pathLst>
              </a:custGeom>
              <a:solidFill>
                <a:srgbClr val="232E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4"/>
              <p:cNvSpPr/>
              <p:nvPr/>
            </p:nvSpPr>
            <p:spPr>
              <a:xfrm>
                <a:off x="7045750" y="1461125"/>
                <a:ext cx="828950" cy="442625"/>
              </a:xfrm>
              <a:custGeom>
                <a:avLst/>
                <a:gdLst/>
                <a:ahLst/>
                <a:cxnLst/>
                <a:rect l="l" t="t" r="r" b="b"/>
                <a:pathLst>
                  <a:path w="33158" h="17705" extrusionOk="0">
                    <a:moveTo>
                      <a:pt x="630" y="0"/>
                    </a:moveTo>
                    <a:cubicBezTo>
                      <a:pt x="615" y="0"/>
                      <a:pt x="602" y="7"/>
                      <a:pt x="594" y="23"/>
                    </a:cubicBezTo>
                    <a:lnTo>
                      <a:pt x="14" y="1169"/>
                    </a:lnTo>
                    <a:cubicBezTo>
                      <a:pt x="0" y="1197"/>
                      <a:pt x="14" y="1224"/>
                      <a:pt x="41" y="1238"/>
                    </a:cubicBezTo>
                    <a:lnTo>
                      <a:pt x="32494" y="17699"/>
                    </a:lnTo>
                    <a:cubicBezTo>
                      <a:pt x="32502" y="17703"/>
                      <a:pt x="32509" y="17705"/>
                      <a:pt x="32516" y="17705"/>
                    </a:cubicBezTo>
                    <a:cubicBezTo>
                      <a:pt x="32536" y="17705"/>
                      <a:pt x="32553" y="17692"/>
                      <a:pt x="32563" y="17672"/>
                    </a:cubicBezTo>
                    <a:lnTo>
                      <a:pt x="33143" y="16525"/>
                    </a:lnTo>
                    <a:cubicBezTo>
                      <a:pt x="33157" y="16512"/>
                      <a:pt x="33143" y="16484"/>
                      <a:pt x="33129" y="16470"/>
                    </a:cubicBezTo>
                    <a:lnTo>
                      <a:pt x="663" y="9"/>
                    </a:lnTo>
                    <a:cubicBezTo>
                      <a:pt x="651" y="3"/>
                      <a:pt x="640" y="0"/>
                      <a:pt x="630" y="0"/>
                    </a:cubicBezTo>
                    <a:close/>
                  </a:path>
                </a:pathLst>
              </a:custGeom>
              <a:solidFill>
                <a:srgbClr val="72A9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9" name="Google Shape;559;p34"/>
            <p:cNvSpPr/>
            <p:nvPr/>
          </p:nvSpPr>
          <p:spPr>
            <a:xfrm>
              <a:off x="5152664" y="3314649"/>
              <a:ext cx="126850" cy="126542"/>
            </a:xfrm>
            <a:custGeom>
              <a:avLst/>
              <a:gdLst/>
              <a:ahLst/>
              <a:cxnLst/>
              <a:rect l="l" t="t" r="r" b="b"/>
              <a:pathLst>
                <a:path w="5345" h="5332" extrusionOk="0">
                  <a:moveTo>
                    <a:pt x="1920" y="1"/>
                  </a:moveTo>
                  <a:lnTo>
                    <a:pt x="1920" y="1906"/>
                  </a:lnTo>
                  <a:lnTo>
                    <a:pt x="0" y="1906"/>
                  </a:lnTo>
                  <a:lnTo>
                    <a:pt x="0" y="3425"/>
                  </a:lnTo>
                  <a:lnTo>
                    <a:pt x="1920" y="3425"/>
                  </a:lnTo>
                  <a:lnTo>
                    <a:pt x="1920" y="5331"/>
                  </a:lnTo>
                  <a:lnTo>
                    <a:pt x="3425" y="5331"/>
                  </a:lnTo>
                  <a:lnTo>
                    <a:pt x="3425" y="3425"/>
                  </a:lnTo>
                  <a:lnTo>
                    <a:pt x="5345" y="3425"/>
                  </a:lnTo>
                  <a:lnTo>
                    <a:pt x="5345" y="1906"/>
                  </a:lnTo>
                  <a:lnTo>
                    <a:pt x="3425" y="1906"/>
                  </a:lnTo>
                  <a:lnTo>
                    <a:pt x="34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4"/>
            <p:cNvSpPr/>
            <p:nvPr/>
          </p:nvSpPr>
          <p:spPr>
            <a:xfrm>
              <a:off x="4795898" y="1325803"/>
              <a:ext cx="126874" cy="126874"/>
            </a:xfrm>
            <a:custGeom>
              <a:avLst/>
              <a:gdLst/>
              <a:ahLst/>
              <a:cxnLst/>
              <a:rect l="l" t="t" r="r" b="b"/>
              <a:pathLst>
                <a:path w="5346" h="5346" extrusionOk="0">
                  <a:moveTo>
                    <a:pt x="1920" y="1"/>
                  </a:moveTo>
                  <a:lnTo>
                    <a:pt x="1920" y="1921"/>
                  </a:lnTo>
                  <a:lnTo>
                    <a:pt x="1" y="1921"/>
                  </a:lnTo>
                  <a:lnTo>
                    <a:pt x="1" y="3426"/>
                  </a:lnTo>
                  <a:lnTo>
                    <a:pt x="1920" y="3426"/>
                  </a:lnTo>
                  <a:lnTo>
                    <a:pt x="1920" y="5345"/>
                  </a:lnTo>
                  <a:lnTo>
                    <a:pt x="3425" y="5345"/>
                  </a:lnTo>
                  <a:lnTo>
                    <a:pt x="3425" y="3426"/>
                  </a:lnTo>
                  <a:lnTo>
                    <a:pt x="5345" y="3426"/>
                  </a:lnTo>
                  <a:lnTo>
                    <a:pt x="5345" y="1921"/>
                  </a:lnTo>
                  <a:lnTo>
                    <a:pt x="3425" y="1921"/>
                  </a:lnTo>
                  <a:lnTo>
                    <a:pt x="34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>
              <a:off x="3718528" y="2465139"/>
              <a:ext cx="126850" cy="126850"/>
            </a:xfrm>
            <a:custGeom>
              <a:avLst/>
              <a:gdLst/>
              <a:ahLst/>
              <a:cxnLst/>
              <a:rect l="l" t="t" r="r" b="b"/>
              <a:pathLst>
                <a:path w="5345" h="5345" extrusionOk="0">
                  <a:moveTo>
                    <a:pt x="1920" y="0"/>
                  </a:moveTo>
                  <a:lnTo>
                    <a:pt x="1920" y="1906"/>
                  </a:lnTo>
                  <a:lnTo>
                    <a:pt x="0" y="1906"/>
                  </a:lnTo>
                  <a:lnTo>
                    <a:pt x="0" y="3425"/>
                  </a:lnTo>
                  <a:lnTo>
                    <a:pt x="1920" y="3425"/>
                  </a:lnTo>
                  <a:lnTo>
                    <a:pt x="1920" y="5345"/>
                  </a:lnTo>
                  <a:lnTo>
                    <a:pt x="3439" y="5345"/>
                  </a:lnTo>
                  <a:lnTo>
                    <a:pt x="3439" y="3425"/>
                  </a:lnTo>
                  <a:lnTo>
                    <a:pt x="5344" y="3425"/>
                  </a:lnTo>
                  <a:lnTo>
                    <a:pt x="5344" y="1906"/>
                  </a:lnTo>
                  <a:lnTo>
                    <a:pt x="3439" y="1906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09;p34">
            <a:extLst>
              <a:ext uri="{FF2B5EF4-FFF2-40B4-BE49-F238E27FC236}">
                <a16:creationId xmlns:a16="http://schemas.microsoft.com/office/drawing/2014/main" id="{B6457E36-8625-0C29-9737-BBBE072CD3F5}"/>
              </a:ext>
            </a:extLst>
          </p:cNvPr>
          <p:cNvGrpSpPr/>
          <p:nvPr/>
        </p:nvGrpSpPr>
        <p:grpSpPr>
          <a:xfrm flipH="1">
            <a:off x="2304695" y="3605374"/>
            <a:ext cx="757755" cy="672247"/>
            <a:chOff x="2392808" y="880573"/>
            <a:chExt cx="757755" cy="672247"/>
          </a:xfrm>
        </p:grpSpPr>
        <p:sp>
          <p:nvSpPr>
            <p:cNvPr id="56" name="Google Shape;510;p34">
              <a:extLst>
                <a:ext uri="{FF2B5EF4-FFF2-40B4-BE49-F238E27FC236}">
                  <a16:creationId xmlns:a16="http://schemas.microsoft.com/office/drawing/2014/main" id="{04F7D565-2CD9-D76A-1DD2-ED4386834882}"/>
                </a:ext>
              </a:extLst>
            </p:cNvPr>
            <p:cNvSpPr/>
            <p:nvPr/>
          </p:nvSpPr>
          <p:spPr>
            <a:xfrm>
              <a:off x="2392808" y="880573"/>
              <a:ext cx="757755" cy="672247"/>
            </a:xfrm>
            <a:custGeom>
              <a:avLst/>
              <a:gdLst/>
              <a:ahLst/>
              <a:cxnLst/>
              <a:rect l="l" t="t" r="r" b="b"/>
              <a:pathLst>
                <a:path w="31929" h="28326" extrusionOk="0">
                  <a:moveTo>
                    <a:pt x="15954" y="1"/>
                  </a:moveTo>
                  <a:cubicBezTo>
                    <a:pt x="12875" y="1"/>
                    <a:pt x="9773" y="998"/>
                    <a:pt x="7167" y="3053"/>
                  </a:cubicBezTo>
                  <a:cubicBezTo>
                    <a:pt x="1036" y="7914"/>
                    <a:pt x="0" y="16822"/>
                    <a:pt x="4861" y="22953"/>
                  </a:cubicBezTo>
                  <a:cubicBezTo>
                    <a:pt x="7661" y="26485"/>
                    <a:pt x="11804" y="28326"/>
                    <a:pt x="15985" y="28326"/>
                  </a:cubicBezTo>
                  <a:cubicBezTo>
                    <a:pt x="19062" y="28326"/>
                    <a:pt x="22161" y="27328"/>
                    <a:pt x="24761" y="25273"/>
                  </a:cubicBezTo>
                  <a:cubicBezTo>
                    <a:pt x="30892" y="20412"/>
                    <a:pt x="31928" y="11505"/>
                    <a:pt x="27067" y="5373"/>
                  </a:cubicBezTo>
                  <a:cubicBezTo>
                    <a:pt x="24275" y="1842"/>
                    <a:pt x="20136" y="1"/>
                    <a:pt x="15954" y="1"/>
                  </a:cubicBezTo>
                  <a:close/>
                </a:path>
              </a:pathLst>
            </a:custGeom>
            <a:solidFill>
              <a:srgbClr val="DAE7EF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11;p34">
              <a:extLst>
                <a:ext uri="{FF2B5EF4-FFF2-40B4-BE49-F238E27FC236}">
                  <a16:creationId xmlns:a16="http://schemas.microsoft.com/office/drawing/2014/main" id="{047564E8-5F85-079B-4B47-46431975DB0F}"/>
                </a:ext>
              </a:extLst>
            </p:cNvPr>
            <p:cNvSpPr/>
            <p:nvPr/>
          </p:nvSpPr>
          <p:spPr>
            <a:xfrm>
              <a:off x="2676957" y="942206"/>
              <a:ext cx="379862" cy="511625"/>
            </a:xfrm>
            <a:custGeom>
              <a:avLst/>
              <a:gdLst/>
              <a:ahLst/>
              <a:cxnLst/>
              <a:rect l="l" t="t" r="r" b="b"/>
              <a:pathLst>
                <a:path w="16006" h="21558" extrusionOk="0">
                  <a:moveTo>
                    <a:pt x="2886" y="1"/>
                  </a:moveTo>
                  <a:cubicBezTo>
                    <a:pt x="2707" y="1"/>
                    <a:pt x="2527" y="28"/>
                    <a:pt x="2348" y="56"/>
                  </a:cubicBezTo>
                  <a:cubicBezTo>
                    <a:pt x="912" y="387"/>
                    <a:pt x="0" y="1796"/>
                    <a:pt x="290" y="3232"/>
                  </a:cubicBezTo>
                  <a:cubicBezTo>
                    <a:pt x="549" y="4513"/>
                    <a:pt x="1686" y="5399"/>
                    <a:pt x="2958" y="5399"/>
                  </a:cubicBezTo>
                  <a:cubicBezTo>
                    <a:pt x="3112" y="5399"/>
                    <a:pt x="3268" y="5386"/>
                    <a:pt x="3425" y="5359"/>
                  </a:cubicBezTo>
                  <a:lnTo>
                    <a:pt x="3508" y="5331"/>
                  </a:lnTo>
                  <a:cubicBezTo>
                    <a:pt x="4134" y="5205"/>
                    <a:pt x="4837" y="5138"/>
                    <a:pt x="5561" y="5138"/>
                  </a:cubicBezTo>
                  <a:cubicBezTo>
                    <a:pt x="6817" y="5138"/>
                    <a:pt x="8134" y="5340"/>
                    <a:pt x="9211" y="5787"/>
                  </a:cubicBezTo>
                  <a:cubicBezTo>
                    <a:pt x="10951" y="6505"/>
                    <a:pt x="12332" y="7941"/>
                    <a:pt x="12981" y="9999"/>
                  </a:cubicBezTo>
                  <a:cubicBezTo>
                    <a:pt x="13686" y="12029"/>
                    <a:pt x="13824" y="14349"/>
                    <a:pt x="12995" y="16434"/>
                  </a:cubicBezTo>
                  <a:cubicBezTo>
                    <a:pt x="12180" y="18519"/>
                    <a:pt x="10509" y="20384"/>
                    <a:pt x="8396" y="21557"/>
                  </a:cubicBezTo>
                  <a:cubicBezTo>
                    <a:pt x="10786" y="20757"/>
                    <a:pt x="12829" y="19168"/>
                    <a:pt x="14197" y="17042"/>
                  </a:cubicBezTo>
                  <a:cubicBezTo>
                    <a:pt x="15578" y="14818"/>
                    <a:pt x="16006" y="12043"/>
                    <a:pt x="15605" y="9391"/>
                  </a:cubicBezTo>
                  <a:cubicBezTo>
                    <a:pt x="15246" y="6491"/>
                    <a:pt x="13630" y="3881"/>
                    <a:pt x="11172" y="2279"/>
                  </a:cubicBezTo>
                  <a:cubicBezTo>
                    <a:pt x="8617" y="677"/>
                    <a:pt x="5952" y="14"/>
                    <a:pt x="2886" y="1"/>
                  </a:cubicBezTo>
                  <a:close/>
                </a:path>
              </a:pathLst>
            </a:custGeom>
            <a:solidFill>
              <a:srgbClr val="FFFFFF">
                <a:alpha val="64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509;p34">
            <a:extLst>
              <a:ext uri="{FF2B5EF4-FFF2-40B4-BE49-F238E27FC236}">
                <a16:creationId xmlns:a16="http://schemas.microsoft.com/office/drawing/2014/main" id="{3DBB5F32-20FE-E29D-C6D5-7F888FB1BEF1}"/>
              </a:ext>
            </a:extLst>
          </p:cNvPr>
          <p:cNvGrpSpPr/>
          <p:nvPr/>
        </p:nvGrpSpPr>
        <p:grpSpPr>
          <a:xfrm flipH="1">
            <a:off x="5451374" y="3665985"/>
            <a:ext cx="757755" cy="672247"/>
            <a:chOff x="2392808" y="880573"/>
            <a:chExt cx="757755" cy="672247"/>
          </a:xfrm>
        </p:grpSpPr>
        <p:sp>
          <p:nvSpPr>
            <p:cNvPr id="63" name="Google Shape;510;p34">
              <a:extLst>
                <a:ext uri="{FF2B5EF4-FFF2-40B4-BE49-F238E27FC236}">
                  <a16:creationId xmlns:a16="http://schemas.microsoft.com/office/drawing/2014/main" id="{032749F0-4694-D0EE-BBEC-81DA3AAF477B}"/>
                </a:ext>
              </a:extLst>
            </p:cNvPr>
            <p:cNvSpPr/>
            <p:nvPr/>
          </p:nvSpPr>
          <p:spPr>
            <a:xfrm>
              <a:off x="2392808" y="880573"/>
              <a:ext cx="757755" cy="672247"/>
            </a:xfrm>
            <a:custGeom>
              <a:avLst/>
              <a:gdLst/>
              <a:ahLst/>
              <a:cxnLst/>
              <a:rect l="l" t="t" r="r" b="b"/>
              <a:pathLst>
                <a:path w="31929" h="28326" extrusionOk="0">
                  <a:moveTo>
                    <a:pt x="15954" y="1"/>
                  </a:moveTo>
                  <a:cubicBezTo>
                    <a:pt x="12875" y="1"/>
                    <a:pt x="9773" y="998"/>
                    <a:pt x="7167" y="3053"/>
                  </a:cubicBezTo>
                  <a:cubicBezTo>
                    <a:pt x="1036" y="7914"/>
                    <a:pt x="0" y="16822"/>
                    <a:pt x="4861" y="22953"/>
                  </a:cubicBezTo>
                  <a:cubicBezTo>
                    <a:pt x="7661" y="26485"/>
                    <a:pt x="11804" y="28326"/>
                    <a:pt x="15985" y="28326"/>
                  </a:cubicBezTo>
                  <a:cubicBezTo>
                    <a:pt x="19062" y="28326"/>
                    <a:pt x="22161" y="27328"/>
                    <a:pt x="24761" y="25273"/>
                  </a:cubicBezTo>
                  <a:cubicBezTo>
                    <a:pt x="30892" y="20412"/>
                    <a:pt x="31928" y="11505"/>
                    <a:pt x="27067" y="5373"/>
                  </a:cubicBezTo>
                  <a:cubicBezTo>
                    <a:pt x="24275" y="1842"/>
                    <a:pt x="20136" y="1"/>
                    <a:pt x="15954" y="1"/>
                  </a:cubicBezTo>
                  <a:close/>
                </a:path>
              </a:pathLst>
            </a:custGeom>
            <a:solidFill>
              <a:srgbClr val="DAE7EF">
                <a:alpha val="3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11;p34">
              <a:extLst>
                <a:ext uri="{FF2B5EF4-FFF2-40B4-BE49-F238E27FC236}">
                  <a16:creationId xmlns:a16="http://schemas.microsoft.com/office/drawing/2014/main" id="{F69463C8-0FFD-8381-F150-9A9CBB866404}"/>
                </a:ext>
              </a:extLst>
            </p:cNvPr>
            <p:cNvSpPr/>
            <p:nvPr/>
          </p:nvSpPr>
          <p:spPr>
            <a:xfrm>
              <a:off x="2676957" y="942206"/>
              <a:ext cx="379862" cy="511625"/>
            </a:xfrm>
            <a:custGeom>
              <a:avLst/>
              <a:gdLst/>
              <a:ahLst/>
              <a:cxnLst/>
              <a:rect l="l" t="t" r="r" b="b"/>
              <a:pathLst>
                <a:path w="16006" h="21558" extrusionOk="0">
                  <a:moveTo>
                    <a:pt x="2886" y="1"/>
                  </a:moveTo>
                  <a:cubicBezTo>
                    <a:pt x="2707" y="1"/>
                    <a:pt x="2527" y="28"/>
                    <a:pt x="2348" y="56"/>
                  </a:cubicBezTo>
                  <a:cubicBezTo>
                    <a:pt x="912" y="387"/>
                    <a:pt x="0" y="1796"/>
                    <a:pt x="290" y="3232"/>
                  </a:cubicBezTo>
                  <a:cubicBezTo>
                    <a:pt x="549" y="4513"/>
                    <a:pt x="1686" y="5399"/>
                    <a:pt x="2958" y="5399"/>
                  </a:cubicBezTo>
                  <a:cubicBezTo>
                    <a:pt x="3112" y="5399"/>
                    <a:pt x="3268" y="5386"/>
                    <a:pt x="3425" y="5359"/>
                  </a:cubicBezTo>
                  <a:lnTo>
                    <a:pt x="3508" y="5331"/>
                  </a:lnTo>
                  <a:cubicBezTo>
                    <a:pt x="4134" y="5205"/>
                    <a:pt x="4837" y="5138"/>
                    <a:pt x="5561" y="5138"/>
                  </a:cubicBezTo>
                  <a:cubicBezTo>
                    <a:pt x="6817" y="5138"/>
                    <a:pt x="8134" y="5340"/>
                    <a:pt x="9211" y="5787"/>
                  </a:cubicBezTo>
                  <a:cubicBezTo>
                    <a:pt x="10951" y="6505"/>
                    <a:pt x="12332" y="7941"/>
                    <a:pt x="12981" y="9999"/>
                  </a:cubicBezTo>
                  <a:cubicBezTo>
                    <a:pt x="13686" y="12029"/>
                    <a:pt x="13824" y="14349"/>
                    <a:pt x="12995" y="16434"/>
                  </a:cubicBezTo>
                  <a:cubicBezTo>
                    <a:pt x="12180" y="18519"/>
                    <a:pt x="10509" y="20384"/>
                    <a:pt x="8396" y="21557"/>
                  </a:cubicBezTo>
                  <a:cubicBezTo>
                    <a:pt x="10786" y="20757"/>
                    <a:pt x="12829" y="19168"/>
                    <a:pt x="14197" y="17042"/>
                  </a:cubicBezTo>
                  <a:cubicBezTo>
                    <a:pt x="15578" y="14818"/>
                    <a:pt x="16006" y="12043"/>
                    <a:pt x="15605" y="9391"/>
                  </a:cubicBezTo>
                  <a:cubicBezTo>
                    <a:pt x="15246" y="6491"/>
                    <a:pt x="13630" y="3881"/>
                    <a:pt x="11172" y="2279"/>
                  </a:cubicBezTo>
                  <a:cubicBezTo>
                    <a:pt x="8617" y="677"/>
                    <a:pt x="5952" y="14"/>
                    <a:pt x="2886" y="1"/>
                  </a:cubicBezTo>
                  <a:close/>
                </a:path>
              </a:pathLst>
            </a:custGeom>
            <a:solidFill>
              <a:srgbClr val="FFFFFF">
                <a:alpha val="64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4DA9863-0192-6BFF-5C8E-400D2DA0489F}"/>
              </a:ext>
            </a:extLst>
          </p:cNvPr>
          <p:cNvSpPr txBox="1"/>
          <p:nvPr/>
        </p:nvSpPr>
        <p:spPr>
          <a:xfrm>
            <a:off x="5558852" y="3665985"/>
            <a:ext cx="725740" cy="646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D98A23"/>
                </a:solidFill>
                <a:latin typeface="Alegreya Sans SC" panose="020B0604020202020204" charset="0"/>
              </a:rPr>
              <a:t>06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D518D3-2C1A-80F1-5B14-891F84AD25DD}"/>
              </a:ext>
            </a:extLst>
          </p:cNvPr>
          <p:cNvSpPr txBox="1"/>
          <p:nvPr/>
        </p:nvSpPr>
        <p:spPr>
          <a:xfrm>
            <a:off x="5335942" y="4258439"/>
            <a:ext cx="16223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Alegreya Sans SC" panose="020B0604020202020204" charset="0"/>
              </a:rPr>
              <a:t>Results and 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5"/>
          <p:cNvSpPr txBox="1">
            <a:spLocks noGrp="1"/>
          </p:cNvSpPr>
          <p:nvPr>
            <p:ph type="title"/>
          </p:nvPr>
        </p:nvSpPr>
        <p:spPr>
          <a:xfrm>
            <a:off x="3047400" y="316489"/>
            <a:ext cx="304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INTRODUCTION </a:t>
            </a:r>
            <a:endParaRPr dirty="0"/>
          </a:p>
        </p:txBody>
      </p:sp>
      <p:sp>
        <p:nvSpPr>
          <p:cNvPr id="569" name="Google Shape;569;p35"/>
          <p:cNvSpPr txBox="1">
            <a:spLocks noGrp="1"/>
          </p:cNvSpPr>
          <p:nvPr>
            <p:ph type="subTitle" idx="1"/>
          </p:nvPr>
        </p:nvSpPr>
        <p:spPr>
          <a:xfrm>
            <a:off x="757603" y="1491832"/>
            <a:ext cx="4714050" cy="35008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coronavirus(SARS-CoV-2) was first identified on December 31, 2019.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COVID-19 is the first pandemic since the 2009 swine flu pandemic.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Viruses evolve over time as they spread and replicate. The CDC tracks and continues to monitor virus changes, called variants.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It's a real-world dataset derived from 'our world data.’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dataset consists of various locations and their recorded cases respectively.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70" name="Google Shape;570;p35"/>
          <p:cNvSpPr/>
          <p:nvPr/>
        </p:nvSpPr>
        <p:spPr>
          <a:xfrm>
            <a:off x="6585115" y="1139850"/>
            <a:ext cx="134780" cy="135107"/>
          </a:xfrm>
          <a:custGeom>
            <a:avLst/>
            <a:gdLst/>
            <a:ahLst/>
            <a:cxnLst/>
            <a:rect l="l" t="t" r="r" b="b"/>
            <a:pathLst>
              <a:path w="5332" h="5346" extrusionOk="0">
                <a:moveTo>
                  <a:pt x="1907" y="1"/>
                </a:moveTo>
                <a:lnTo>
                  <a:pt x="1907" y="1920"/>
                </a:lnTo>
                <a:lnTo>
                  <a:pt x="1" y="1920"/>
                </a:lnTo>
                <a:lnTo>
                  <a:pt x="1" y="3426"/>
                </a:lnTo>
                <a:lnTo>
                  <a:pt x="1907" y="3426"/>
                </a:lnTo>
                <a:lnTo>
                  <a:pt x="1907" y="5345"/>
                </a:lnTo>
                <a:lnTo>
                  <a:pt x="3426" y="5345"/>
                </a:lnTo>
                <a:lnTo>
                  <a:pt x="3426" y="3426"/>
                </a:lnTo>
                <a:lnTo>
                  <a:pt x="5331" y="3426"/>
                </a:lnTo>
                <a:lnTo>
                  <a:pt x="5331" y="1920"/>
                </a:lnTo>
                <a:lnTo>
                  <a:pt x="3426" y="1920"/>
                </a:lnTo>
                <a:lnTo>
                  <a:pt x="342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5"/>
          <p:cNvSpPr/>
          <p:nvPr/>
        </p:nvSpPr>
        <p:spPr>
          <a:xfrm>
            <a:off x="6055528" y="1526362"/>
            <a:ext cx="135108" cy="135082"/>
          </a:xfrm>
          <a:custGeom>
            <a:avLst/>
            <a:gdLst/>
            <a:ahLst/>
            <a:cxnLst/>
            <a:rect l="l" t="t" r="r" b="b"/>
            <a:pathLst>
              <a:path w="5345" h="5345" extrusionOk="0">
                <a:moveTo>
                  <a:pt x="1920" y="0"/>
                </a:moveTo>
                <a:lnTo>
                  <a:pt x="1920" y="1906"/>
                </a:lnTo>
                <a:lnTo>
                  <a:pt x="0" y="1906"/>
                </a:lnTo>
                <a:lnTo>
                  <a:pt x="0" y="3425"/>
                </a:lnTo>
                <a:lnTo>
                  <a:pt x="1920" y="3425"/>
                </a:lnTo>
                <a:lnTo>
                  <a:pt x="1920" y="5345"/>
                </a:lnTo>
                <a:lnTo>
                  <a:pt x="3439" y="5345"/>
                </a:lnTo>
                <a:lnTo>
                  <a:pt x="3439" y="3425"/>
                </a:lnTo>
                <a:lnTo>
                  <a:pt x="5344" y="3425"/>
                </a:lnTo>
                <a:lnTo>
                  <a:pt x="5344" y="1906"/>
                </a:lnTo>
                <a:lnTo>
                  <a:pt x="3439" y="1906"/>
                </a:lnTo>
                <a:lnTo>
                  <a:pt x="34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5"/>
          <p:cNvSpPr/>
          <p:nvPr/>
        </p:nvSpPr>
        <p:spPr>
          <a:xfrm>
            <a:off x="6848872" y="3047750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" name="Google Shape;573;p35"/>
          <p:cNvGrpSpPr/>
          <p:nvPr/>
        </p:nvGrpSpPr>
        <p:grpSpPr>
          <a:xfrm>
            <a:off x="4761375" y="893774"/>
            <a:ext cx="3517288" cy="3500823"/>
            <a:chOff x="4761375" y="893774"/>
            <a:chExt cx="3517288" cy="3500823"/>
          </a:xfrm>
        </p:grpSpPr>
        <p:grpSp>
          <p:nvGrpSpPr>
            <p:cNvPr id="574" name="Google Shape;574;p35"/>
            <p:cNvGrpSpPr/>
            <p:nvPr/>
          </p:nvGrpSpPr>
          <p:grpSpPr>
            <a:xfrm>
              <a:off x="4761375" y="893774"/>
              <a:ext cx="3517288" cy="3500823"/>
              <a:chOff x="4761375" y="893774"/>
              <a:chExt cx="3517288" cy="3500823"/>
            </a:xfrm>
          </p:grpSpPr>
          <p:sp>
            <p:nvSpPr>
              <p:cNvPr id="575" name="Google Shape;575;p35"/>
              <p:cNvSpPr/>
              <p:nvPr/>
            </p:nvSpPr>
            <p:spPr>
              <a:xfrm>
                <a:off x="4761375" y="893775"/>
                <a:ext cx="3517288" cy="3500823"/>
              </a:xfrm>
              <a:custGeom>
                <a:avLst/>
                <a:gdLst/>
                <a:ahLst/>
                <a:cxnLst/>
                <a:rect l="l" t="t" r="r" b="b"/>
                <a:pathLst>
                  <a:path w="139147" h="138523" extrusionOk="0">
                    <a:moveTo>
                      <a:pt x="70203" y="0"/>
                    </a:moveTo>
                    <a:cubicBezTo>
                      <a:pt x="65739" y="0"/>
                      <a:pt x="61277" y="387"/>
                      <a:pt x="56869" y="1161"/>
                    </a:cubicBezTo>
                    <a:cubicBezTo>
                      <a:pt x="50143" y="2583"/>
                      <a:pt x="43598" y="4821"/>
                      <a:pt x="37508" y="8024"/>
                    </a:cubicBezTo>
                    <a:cubicBezTo>
                      <a:pt x="31459" y="11339"/>
                      <a:pt x="25894" y="15440"/>
                      <a:pt x="20936" y="20218"/>
                    </a:cubicBezTo>
                    <a:cubicBezTo>
                      <a:pt x="16116" y="25148"/>
                      <a:pt x="11987" y="30700"/>
                      <a:pt x="8631" y="36721"/>
                    </a:cubicBezTo>
                    <a:cubicBezTo>
                      <a:pt x="5386" y="42811"/>
                      <a:pt x="3108" y="49370"/>
                      <a:pt x="1644" y="56110"/>
                    </a:cubicBezTo>
                    <a:cubicBezTo>
                      <a:pt x="359" y="62890"/>
                      <a:pt x="0" y="69823"/>
                      <a:pt x="608" y="76700"/>
                    </a:cubicBezTo>
                    <a:cubicBezTo>
                      <a:pt x="1423" y="83535"/>
                      <a:pt x="3011" y="90302"/>
                      <a:pt x="5662" y="96668"/>
                    </a:cubicBezTo>
                    <a:cubicBezTo>
                      <a:pt x="8424" y="102979"/>
                      <a:pt x="12042" y="108890"/>
                      <a:pt x="16393" y="114234"/>
                    </a:cubicBezTo>
                    <a:cubicBezTo>
                      <a:pt x="20908" y="119413"/>
                      <a:pt x="26087" y="123956"/>
                      <a:pt x="31804" y="127768"/>
                    </a:cubicBezTo>
                    <a:cubicBezTo>
                      <a:pt x="37577" y="131427"/>
                      <a:pt x="43832" y="134244"/>
                      <a:pt x="50406" y="136123"/>
                    </a:cubicBezTo>
                    <a:cubicBezTo>
                      <a:pt x="56558" y="137786"/>
                      <a:pt x="62891" y="138523"/>
                      <a:pt x="69190" y="138523"/>
                    </a:cubicBezTo>
                    <a:cubicBezTo>
                      <a:pt x="69636" y="138523"/>
                      <a:pt x="70081" y="138519"/>
                      <a:pt x="70526" y="138512"/>
                    </a:cubicBezTo>
                    <a:lnTo>
                      <a:pt x="70526" y="138346"/>
                    </a:lnTo>
                    <a:cubicBezTo>
                      <a:pt x="63801" y="137918"/>
                      <a:pt x="57159" y="136896"/>
                      <a:pt x="50806" y="134811"/>
                    </a:cubicBezTo>
                    <a:cubicBezTo>
                      <a:pt x="44523" y="132573"/>
                      <a:pt x="38502" y="129687"/>
                      <a:pt x="33019" y="125945"/>
                    </a:cubicBezTo>
                    <a:cubicBezTo>
                      <a:pt x="27634" y="122106"/>
                      <a:pt x="22773" y="117562"/>
                      <a:pt x="18588" y="112439"/>
                    </a:cubicBezTo>
                    <a:cubicBezTo>
                      <a:pt x="14514" y="107247"/>
                      <a:pt x="11159" y="101543"/>
                      <a:pt x="8604" y="95453"/>
                    </a:cubicBezTo>
                    <a:cubicBezTo>
                      <a:pt x="6146" y="89349"/>
                      <a:pt x="4654" y="82900"/>
                      <a:pt x="3895" y="76382"/>
                    </a:cubicBezTo>
                    <a:cubicBezTo>
                      <a:pt x="3411" y="69823"/>
                      <a:pt x="3632" y="63222"/>
                      <a:pt x="4834" y="56745"/>
                    </a:cubicBezTo>
                    <a:cubicBezTo>
                      <a:pt x="6201" y="50323"/>
                      <a:pt x="8341" y="44040"/>
                      <a:pt x="11393" y="38212"/>
                    </a:cubicBezTo>
                    <a:cubicBezTo>
                      <a:pt x="14570" y="32440"/>
                      <a:pt x="18492" y="27109"/>
                      <a:pt x="23076" y="22359"/>
                    </a:cubicBezTo>
                    <a:cubicBezTo>
                      <a:pt x="27785" y="17746"/>
                      <a:pt x="33102" y="13783"/>
                      <a:pt x="38861" y="10579"/>
                    </a:cubicBezTo>
                    <a:cubicBezTo>
                      <a:pt x="44689" y="7472"/>
                      <a:pt x="50972" y="5304"/>
                      <a:pt x="57407" y="3882"/>
                    </a:cubicBezTo>
                    <a:cubicBezTo>
                      <a:pt x="62068" y="2979"/>
                      <a:pt x="66808" y="2525"/>
                      <a:pt x="71549" y="2525"/>
                    </a:cubicBezTo>
                    <a:cubicBezTo>
                      <a:pt x="73410" y="2525"/>
                      <a:pt x="75271" y="2595"/>
                      <a:pt x="77127" y="2735"/>
                    </a:cubicBezTo>
                    <a:cubicBezTo>
                      <a:pt x="83715" y="3453"/>
                      <a:pt x="90219" y="4917"/>
                      <a:pt x="96378" y="7375"/>
                    </a:cubicBezTo>
                    <a:cubicBezTo>
                      <a:pt x="102510" y="9958"/>
                      <a:pt x="108268" y="13341"/>
                      <a:pt x="113502" y="17456"/>
                    </a:cubicBezTo>
                    <a:cubicBezTo>
                      <a:pt x="118626" y="21710"/>
                      <a:pt x="123183" y="26612"/>
                      <a:pt x="127063" y="32053"/>
                    </a:cubicBezTo>
                    <a:cubicBezTo>
                      <a:pt x="130792" y="37605"/>
                      <a:pt x="133761" y="43639"/>
                      <a:pt x="135860" y="50006"/>
                    </a:cubicBezTo>
                    <a:cubicBezTo>
                      <a:pt x="137849" y="56413"/>
                      <a:pt x="138871" y="63083"/>
                      <a:pt x="139147" y="69823"/>
                    </a:cubicBezTo>
                    <a:cubicBezTo>
                      <a:pt x="139105" y="63083"/>
                      <a:pt x="138373" y="56317"/>
                      <a:pt x="136509" y="49799"/>
                    </a:cubicBezTo>
                    <a:cubicBezTo>
                      <a:pt x="134548" y="43294"/>
                      <a:pt x="131717" y="37080"/>
                      <a:pt x="128085" y="31349"/>
                    </a:cubicBezTo>
                    <a:cubicBezTo>
                      <a:pt x="124301" y="25673"/>
                      <a:pt x="119772" y="20550"/>
                      <a:pt x="114607" y="16103"/>
                    </a:cubicBezTo>
                    <a:cubicBezTo>
                      <a:pt x="109304" y="11781"/>
                      <a:pt x="103435" y="8204"/>
                      <a:pt x="97179" y="5456"/>
                    </a:cubicBezTo>
                    <a:cubicBezTo>
                      <a:pt x="90854" y="2804"/>
                      <a:pt x="84170" y="1189"/>
                      <a:pt x="77362" y="332"/>
                    </a:cubicBezTo>
                    <a:cubicBezTo>
                      <a:pt x="74980" y="111"/>
                      <a:pt x="72591" y="0"/>
                      <a:pt x="70203" y="0"/>
                    </a:cubicBezTo>
                    <a:close/>
                  </a:path>
                </a:pathLst>
              </a:custGeom>
              <a:solidFill>
                <a:srgbClr val="FFFFFF">
                  <a:alpha val="56980"/>
                </a:srgbClr>
              </a:solidFill>
              <a:ln>
                <a:noFill/>
              </a:ln>
              <a:effectLst>
                <a:outerShdw blurRad="171450" dist="57150" dir="7320000" algn="bl" rotWithShape="0">
                  <a:srgbClr val="FFFFFF">
                    <a:alpha val="7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6" name="Google Shape;576;p35"/>
              <p:cNvGrpSpPr/>
              <p:nvPr/>
            </p:nvGrpSpPr>
            <p:grpSpPr>
              <a:xfrm>
                <a:off x="4992482" y="893774"/>
                <a:ext cx="807009" cy="715876"/>
                <a:chOff x="4821977" y="1814517"/>
                <a:chExt cx="757755" cy="672247"/>
              </a:xfrm>
            </p:grpSpPr>
            <p:sp>
              <p:nvSpPr>
                <p:cNvPr id="577" name="Google Shape;577;p35"/>
                <p:cNvSpPr/>
                <p:nvPr/>
              </p:nvSpPr>
              <p:spPr>
                <a:xfrm>
                  <a:off x="4821977" y="1814517"/>
                  <a:ext cx="757755" cy="672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29" h="28326" extrusionOk="0">
                      <a:moveTo>
                        <a:pt x="15954" y="1"/>
                      </a:moveTo>
                      <a:cubicBezTo>
                        <a:pt x="12875" y="1"/>
                        <a:pt x="9773" y="998"/>
                        <a:pt x="7167" y="3053"/>
                      </a:cubicBezTo>
                      <a:cubicBezTo>
                        <a:pt x="1036" y="7914"/>
                        <a:pt x="0" y="16822"/>
                        <a:pt x="4861" y="22953"/>
                      </a:cubicBezTo>
                      <a:cubicBezTo>
                        <a:pt x="7661" y="26485"/>
                        <a:pt x="11804" y="28326"/>
                        <a:pt x="15985" y="28326"/>
                      </a:cubicBezTo>
                      <a:cubicBezTo>
                        <a:pt x="19062" y="28326"/>
                        <a:pt x="22161" y="27328"/>
                        <a:pt x="24761" y="25273"/>
                      </a:cubicBezTo>
                      <a:cubicBezTo>
                        <a:pt x="30892" y="20412"/>
                        <a:pt x="31928" y="11505"/>
                        <a:pt x="27067" y="5373"/>
                      </a:cubicBezTo>
                      <a:cubicBezTo>
                        <a:pt x="24275" y="1842"/>
                        <a:pt x="20136" y="1"/>
                        <a:pt x="15954" y="1"/>
                      </a:cubicBezTo>
                      <a:close/>
                    </a:path>
                  </a:pathLst>
                </a:custGeom>
                <a:solidFill>
                  <a:srgbClr val="DAE7EF">
                    <a:alpha val="3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35"/>
                <p:cNvSpPr/>
                <p:nvPr/>
              </p:nvSpPr>
              <p:spPr>
                <a:xfrm>
                  <a:off x="5106126" y="1876150"/>
                  <a:ext cx="379862" cy="5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06" h="21558" extrusionOk="0">
                      <a:moveTo>
                        <a:pt x="2886" y="1"/>
                      </a:moveTo>
                      <a:cubicBezTo>
                        <a:pt x="2707" y="1"/>
                        <a:pt x="2527" y="28"/>
                        <a:pt x="2348" y="56"/>
                      </a:cubicBezTo>
                      <a:cubicBezTo>
                        <a:pt x="912" y="387"/>
                        <a:pt x="0" y="1796"/>
                        <a:pt x="290" y="3232"/>
                      </a:cubicBezTo>
                      <a:cubicBezTo>
                        <a:pt x="549" y="4513"/>
                        <a:pt x="1686" y="5399"/>
                        <a:pt x="2958" y="5399"/>
                      </a:cubicBezTo>
                      <a:cubicBezTo>
                        <a:pt x="3112" y="5399"/>
                        <a:pt x="3268" y="5386"/>
                        <a:pt x="3425" y="5359"/>
                      </a:cubicBezTo>
                      <a:lnTo>
                        <a:pt x="3508" y="5331"/>
                      </a:lnTo>
                      <a:cubicBezTo>
                        <a:pt x="4134" y="5205"/>
                        <a:pt x="4837" y="5138"/>
                        <a:pt x="5561" y="5138"/>
                      </a:cubicBezTo>
                      <a:cubicBezTo>
                        <a:pt x="6817" y="5138"/>
                        <a:pt x="8134" y="5340"/>
                        <a:pt x="9211" y="5787"/>
                      </a:cubicBezTo>
                      <a:cubicBezTo>
                        <a:pt x="10951" y="6505"/>
                        <a:pt x="12332" y="7941"/>
                        <a:pt x="12981" y="9999"/>
                      </a:cubicBezTo>
                      <a:cubicBezTo>
                        <a:pt x="13686" y="12029"/>
                        <a:pt x="13824" y="14349"/>
                        <a:pt x="12995" y="16434"/>
                      </a:cubicBezTo>
                      <a:cubicBezTo>
                        <a:pt x="12180" y="18519"/>
                        <a:pt x="10509" y="20384"/>
                        <a:pt x="8396" y="21557"/>
                      </a:cubicBezTo>
                      <a:cubicBezTo>
                        <a:pt x="10786" y="20757"/>
                        <a:pt x="12829" y="19168"/>
                        <a:pt x="14197" y="17042"/>
                      </a:cubicBezTo>
                      <a:cubicBezTo>
                        <a:pt x="15578" y="14818"/>
                        <a:pt x="16006" y="12043"/>
                        <a:pt x="15605" y="9391"/>
                      </a:cubicBezTo>
                      <a:cubicBezTo>
                        <a:pt x="15246" y="6491"/>
                        <a:pt x="13630" y="3881"/>
                        <a:pt x="11172" y="2279"/>
                      </a:cubicBezTo>
                      <a:cubicBezTo>
                        <a:pt x="8617" y="677"/>
                        <a:pt x="5952" y="14"/>
                        <a:pt x="28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48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79" name="Google Shape;579;p35"/>
            <p:cNvSpPr/>
            <p:nvPr/>
          </p:nvSpPr>
          <p:spPr>
            <a:xfrm>
              <a:off x="6892225" y="2878157"/>
              <a:ext cx="1110441" cy="1216719"/>
            </a:xfrm>
            <a:custGeom>
              <a:avLst/>
              <a:gdLst/>
              <a:ahLst/>
              <a:cxnLst/>
              <a:rect l="l" t="t" r="r" b="b"/>
              <a:pathLst>
                <a:path w="43930" h="48144" extrusionOk="0">
                  <a:moveTo>
                    <a:pt x="38491" y="1"/>
                  </a:moveTo>
                  <a:cubicBezTo>
                    <a:pt x="37934" y="1"/>
                    <a:pt x="33981" y="417"/>
                    <a:pt x="30575" y="11852"/>
                  </a:cubicBezTo>
                  <a:cubicBezTo>
                    <a:pt x="25687" y="28327"/>
                    <a:pt x="11103" y="45230"/>
                    <a:pt x="0" y="48144"/>
                  </a:cubicBezTo>
                  <a:cubicBezTo>
                    <a:pt x="0" y="48144"/>
                    <a:pt x="32550" y="45534"/>
                    <a:pt x="41416" y="10913"/>
                  </a:cubicBezTo>
                  <a:cubicBezTo>
                    <a:pt x="41416" y="10913"/>
                    <a:pt x="43929" y="653"/>
                    <a:pt x="38557" y="3"/>
                  </a:cubicBezTo>
                  <a:cubicBezTo>
                    <a:pt x="38557" y="3"/>
                    <a:pt x="38534" y="1"/>
                    <a:pt x="38491" y="1"/>
                  </a:cubicBezTo>
                  <a:close/>
                </a:path>
              </a:pathLst>
            </a:custGeom>
            <a:solidFill>
              <a:srgbClr val="DAE7EF">
                <a:alpha val="69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7"/>
          <p:cNvSpPr txBox="1">
            <a:spLocks noGrp="1"/>
          </p:cNvSpPr>
          <p:nvPr>
            <p:ph type="title"/>
          </p:nvPr>
        </p:nvSpPr>
        <p:spPr>
          <a:xfrm>
            <a:off x="713250" y="29993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</a:t>
            </a:r>
            <a:endParaRPr dirty="0"/>
          </a:p>
        </p:txBody>
      </p:sp>
      <p:sp>
        <p:nvSpPr>
          <p:cNvPr id="686" name="Google Shape;686;p37"/>
          <p:cNvSpPr/>
          <p:nvPr/>
        </p:nvSpPr>
        <p:spPr>
          <a:xfrm>
            <a:off x="6792402" y="1391250"/>
            <a:ext cx="134780" cy="135107"/>
          </a:xfrm>
          <a:custGeom>
            <a:avLst/>
            <a:gdLst/>
            <a:ahLst/>
            <a:cxnLst/>
            <a:rect l="l" t="t" r="r" b="b"/>
            <a:pathLst>
              <a:path w="5332" h="5346" extrusionOk="0">
                <a:moveTo>
                  <a:pt x="1907" y="1"/>
                </a:moveTo>
                <a:lnTo>
                  <a:pt x="1907" y="1920"/>
                </a:lnTo>
                <a:lnTo>
                  <a:pt x="1" y="1920"/>
                </a:lnTo>
                <a:lnTo>
                  <a:pt x="1" y="3426"/>
                </a:lnTo>
                <a:lnTo>
                  <a:pt x="1907" y="3426"/>
                </a:lnTo>
                <a:lnTo>
                  <a:pt x="1907" y="5345"/>
                </a:lnTo>
                <a:lnTo>
                  <a:pt x="3426" y="5345"/>
                </a:lnTo>
                <a:lnTo>
                  <a:pt x="3426" y="3426"/>
                </a:lnTo>
                <a:lnTo>
                  <a:pt x="5331" y="3426"/>
                </a:lnTo>
                <a:lnTo>
                  <a:pt x="5331" y="1920"/>
                </a:lnTo>
                <a:lnTo>
                  <a:pt x="3426" y="1920"/>
                </a:lnTo>
                <a:lnTo>
                  <a:pt x="342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37"/>
          <p:cNvSpPr/>
          <p:nvPr/>
        </p:nvSpPr>
        <p:spPr>
          <a:xfrm>
            <a:off x="5055403" y="2204237"/>
            <a:ext cx="135108" cy="135082"/>
          </a:xfrm>
          <a:custGeom>
            <a:avLst/>
            <a:gdLst/>
            <a:ahLst/>
            <a:cxnLst/>
            <a:rect l="l" t="t" r="r" b="b"/>
            <a:pathLst>
              <a:path w="5345" h="5345" extrusionOk="0">
                <a:moveTo>
                  <a:pt x="1920" y="0"/>
                </a:moveTo>
                <a:lnTo>
                  <a:pt x="1920" y="1906"/>
                </a:lnTo>
                <a:lnTo>
                  <a:pt x="0" y="1906"/>
                </a:lnTo>
                <a:lnTo>
                  <a:pt x="0" y="3425"/>
                </a:lnTo>
                <a:lnTo>
                  <a:pt x="1920" y="3425"/>
                </a:lnTo>
                <a:lnTo>
                  <a:pt x="1920" y="5345"/>
                </a:lnTo>
                <a:lnTo>
                  <a:pt x="3439" y="5345"/>
                </a:lnTo>
                <a:lnTo>
                  <a:pt x="3439" y="3425"/>
                </a:lnTo>
                <a:lnTo>
                  <a:pt x="5344" y="3425"/>
                </a:lnTo>
                <a:lnTo>
                  <a:pt x="5344" y="1906"/>
                </a:lnTo>
                <a:lnTo>
                  <a:pt x="3439" y="1906"/>
                </a:lnTo>
                <a:lnTo>
                  <a:pt x="34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37"/>
          <p:cNvSpPr/>
          <p:nvPr/>
        </p:nvSpPr>
        <p:spPr>
          <a:xfrm>
            <a:off x="2267497" y="1466425"/>
            <a:ext cx="134754" cy="134728"/>
          </a:xfrm>
          <a:custGeom>
            <a:avLst/>
            <a:gdLst/>
            <a:ahLst/>
            <a:cxnLst/>
            <a:rect l="l" t="t" r="r" b="b"/>
            <a:pathLst>
              <a:path w="5331" h="5331" extrusionOk="0">
                <a:moveTo>
                  <a:pt x="1906" y="0"/>
                </a:moveTo>
                <a:lnTo>
                  <a:pt x="1906" y="1906"/>
                </a:lnTo>
                <a:lnTo>
                  <a:pt x="0" y="1906"/>
                </a:lnTo>
                <a:lnTo>
                  <a:pt x="0" y="3425"/>
                </a:lnTo>
                <a:lnTo>
                  <a:pt x="1906" y="3425"/>
                </a:lnTo>
                <a:lnTo>
                  <a:pt x="1906" y="5331"/>
                </a:lnTo>
                <a:lnTo>
                  <a:pt x="3425" y="5331"/>
                </a:lnTo>
                <a:lnTo>
                  <a:pt x="3425" y="3425"/>
                </a:lnTo>
                <a:lnTo>
                  <a:pt x="5331" y="3425"/>
                </a:lnTo>
                <a:lnTo>
                  <a:pt x="5331" y="1906"/>
                </a:lnTo>
                <a:lnTo>
                  <a:pt x="3425" y="1906"/>
                </a:lnTo>
                <a:lnTo>
                  <a:pt x="34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7ABE08-96D6-36D3-5688-57C3B0F8CA32}"/>
              </a:ext>
            </a:extLst>
          </p:cNvPr>
          <p:cNvSpPr txBox="1"/>
          <p:nvPr/>
        </p:nvSpPr>
        <p:spPr>
          <a:xfrm>
            <a:off x="1221581" y="1391250"/>
            <a:ext cx="59078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To investigate covid19 behavior where the virus is prevalent.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Compare the number of covid cases and fatalities in three nations.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Modeling and Forecasting the upcoming Covid Cases.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38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 and approach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653941-98E0-0605-4E57-FD4D2AE037F6}"/>
              </a:ext>
            </a:extLst>
          </p:cNvPr>
          <p:cNvSpPr txBox="1"/>
          <p:nvPr/>
        </p:nvSpPr>
        <p:spPr>
          <a:xfrm>
            <a:off x="807244" y="1092994"/>
            <a:ext cx="55864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The information is gathered from the website "</a:t>
            </a:r>
            <a:r>
              <a:rPr lang="en-US" sz="1800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ourworldindata</a:t>
            </a: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," which contains over 150K records.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We calculate the rolling mean of the number of new cases and fatalities to illustrate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Covid19 analysis in three nations.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Two functions to draw the sampled graphs and forecast the covid cases.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Forecasting the future Covid Cases with an RNN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39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Visualization</a:t>
            </a:r>
            <a:endParaRPr dirty="0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984DA6FF-6075-68D7-CD2E-C2F87BED1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212" y="1093629"/>
            <a:ext cx="2743200" cy="137033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083E4630-4CF3-DF83-6EFA-35E72CCCD6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9212" y="3133884"/>
            <a:ext cx="2743200" cy="13474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610282D-4DC3-1E8B-CCF4-202702B0761D}"/>
              </a:ext>
            </a:extLst>
          </p:cNvPr>
          <p:cNvSpPr txBox="1"/>
          <p:nvPr/>
        </p:nvSpPr>
        <p:spPr>
          <a:xfrm>
            <a:off x="713225" y="1093629"/>
            <a:ext cx="39230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The graphs below show the timeline of new cases and fatalities throughout the world.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We may detect certain rise  in the beginning of each year in the new cases timeline.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There was a significant mortality rate in the beginning of 2021 and 2022 in the new deaths timeline. why?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39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Visualization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960FCA-1A57-7FB9-A8E6-2EFDEF6CD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5" y="1271755"/>
            <a:ext cx="2977515" cy="9753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6A99BD2-4C0F-8E93-15F5-F255A908D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225" y="2549704"/>
            <a:ext cx="3022283" cy="10339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686AE0-16CB-4AD8-C113-977E33007B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225" y="3886200"/>
            <a:ext cx="3068027" cy="10875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1275D0-210A-CC1F-1FF5-33031B359B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5323" y="1302235"/>
            <a:ext cx="2743200" cy="91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FB6FC8-EEF4-80B1-7D5C-819674B3EF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5323" y="2549703"/>
            <a:ext cx="2827134" cy="9410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746B8B-C004-C75D-C1B7-CB07D16F5E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95323" y="3886200"/>
            <a:ext cx="2956760" cy="101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249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39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Visualization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9632BC-1D14-6136-751D-6E8F968D1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548" y="1138238"/>
            <a:ext cx="2932430" cy="1066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251507-CA80-DB1F-C2DA-3099298EA9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547" y="2953702"/>
            <a:ext cx="3010315" cy="115395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EDC3E1-CDBA-FC31-D8A0-B1D7AAC68CB0}"/>
              </a:ext>
            </a:extLst>
          </p:cNvPr>
          <p:cNvSpPr txBox="1"/>
          <p:nvPr/>
        </p:nvSpPr>
        <p:spPr>
          <a:xfrm>
            <a:off x="778669" y="1071563"/>
            <a:ext cx="363616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Comparison of three nation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We decided to compare the total records per million in </a:t>
            </a:r>
            <a:r>
              <a:rPr lang="en-US" sz="1800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Uk</a:t>
            </a: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, </a:t>
            </a:r>
            <a:r>
              <a:rPr lang="en-US" sz="1800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Usa</a:t>
            </a: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, India.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Uk</a:t>
            </a: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 has the highest number of new cases records with 305097(per million)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However, the highest mortality rate was in </a:t>
            </a:r>
            <a:r>
              <a:rPr lang="en-US" sz="1800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Usa</a:t>
            </a:r>
            <a:r>
              <a:rPr lang="en-US" sz="18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 with 2485(per million)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192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39"/>
          <p:cNvSpPr txBox="1">
            <a:spLocks noGrp="1"/>
          </p:cNvSpPr>
          <p:nvPr>
            <p:ph type="title"/>
          </p:nvPr>
        </p:nvSpPr>
        <p:spPr>
          <a:xfrm>
            <a:off x="713225" y="33680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Rnn</a:t>
            </a:r>
            <a:r>
              <a:rPr lang="en-US" dirty="0"/>
              <a:t> Model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F641B3-B00F-A12F-6FE3-46ECC5032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101" y="1179047"/>
            <a:ext cx="3748892" cy="14641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80B8B6-75B5-1D41-A9A8-CEE90C48601E}"/>
              </a:ext>
            </a:extLst>
          </p:cNvPr>
          <p:cNvSpPr txBox="1"/>
          <p:nvPr/>
        </p:nvSpPr>
        <p:spPr>
          <a:xfrm>
            <a:off x="614363" y="1400175"/>
            <a:ext cx="374889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bg1">
                    <a:lumMod val="10000"/>
                  </a:schemeClr>
                </a:solidFill>
                <a:effectLst/>
                <a:latin typeface="Roboto Condensed" panose="02000000000000000000" pitchFamily="2" charset="0"/>
                <a:ea typeface="Roboto Condensed" panose="02000000000000000000" pitchFamily="2" charset="0"/>
              </a:rPr>
              <a:t>RNN works on the principle of saving the output of a particular layer and feeding this back to the input in order to predict the output of the layer.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bg1">
                    <a:lumMod val="10000"/>
                  </a:schemeClr>
                </a:solidFill>
                <a:effectLst/>
                <a:latin typeface="Roboto Condensed" panose="02000000000000000000" pitchFamily="2" charset="0"/>
                <a:ea typeface="Roboto Condensed" panose="02000000000000000000" pitchFamily="2" charset="0"/>
              </a:rPr>
              <a:t>An RNN can handle sequential data, accepting the current input data, and previously received inputs.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bg1">
                    <a:lumMod val="10000"/>
                  </a:schemeClr>
                </a:solidFill>
                <a:effectLst/>
                <a:latin typeface="Roboto Condensed" panose="02000000000000000000" pitchFamily="2" charset="0"/>
                <a:ea typeface="Roboto Condensed" panose="02000000000000000000" pitchFamily="2" charset="0"/>
              </a:rPr>
              <a:t>RNNs can memorize previous inputs due to their internal memory.</a:t>
            </a:r>
          </a:p>
          <a:p>
            <a:b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355234"/>
      </p:ext>
    </p:extLst>
  </p:cSld>
  <p:clrMapOvr>
    <a:masterClrMapping/>
  </p:clrMapOvr>
</p:sld>
</file>

<file path=ppt/theme/theme1.xml><?xml version="1.0" encoding="utf-8"?>
<a:theme xmlns:a="http://schemas.openxmlformats.org/drawingml/2006/main" name="COVID-19 Vaccine Breakthrough by Slidesgo">
  <a:themeElements>
    <a:clrScheme name="Simple Light">
      <a:dk1>
        <a:srgbClr val="FFFFFF"/>
      </a:dk1>
      <a:lt1>
        <a:srgbClr val="EFEFEF"/>
      </a:lt1>
      <a:dk2>
        <a:srgbClr val="F1D4BA"/>
      </a:dk2>
      <a:lt2>
        <a:srgbClr val="DFC4AC"/>
      </a:lt2>
      <a:accent1>
        <a:srgbClr val="85C9D1"/>
      </a:accent1>
      <a:accent2>
        <a:srgbClr val="72A9B0"/>
      </a:accent2>
      <a:accent3>
        <a:srgbClr val="5596AC"/>
      </a:accent3>
      <a:accent4>
        <a:srgbClr val="232E44"/>
      </a:accent4>
      <a:accent5>
        <a:srgbClr val="D98A23"/>
      </a:accent5>
      <a:accent6>
        <a:srgbClr val="342524"/>
      </a:accent6>
      <a:hlink>
        <a:srgbClr val="232E4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513</Words>
  <Application>Microsoft Office PowerPoint</Application>
  <PresentationFormat>On-screen Show (16:9)</PresentationFormat>
  <Paragraphs>74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Roboto</vt:lpstr>
      <vt:lpstr>Arial</vt:lpstr>
      <vt:lpstr>Roboto Condensed</vt:lpstr>
      <vt:lpstr>Alegreya Sans SC</vt:lpstr>
      <vt:lpstr>COVID-19 Vaccine Breakthrough by Slidesgo</vt:lpstr>
      <vt:lpstr>Coronatimes: COVID 19 Prediction using Time series forecasting</vt:lpstr>
      <vt:lpstr>TABLE OF CONTENTS</vt:lpstr>
      <vt:lpstr>     INTRODUCTION </vt:lpstr>
      <vt:lpstr>GOALS</vt:lpstr>
      <vt:lpstr>Methodology and approach</vt:lpstr>
      <vt:lpstr>Data Visualization</vt:lpstr>
      <vt:lpstr>Data Visualization</vt:lpstr>
      <vt:lpstr>Data Visualization</vt:lpstr>
      <vt:lpstr>Rnn Model</vt:lpstr>
      <vt:lpstr>Time Series Forecasting</vt:lpstr>
      <vt:lpstr>Scores</vt:lpstr>
      <vt:lpstr>Conclusion</vt:lpstr>
      <vt:lpstr>70,500,000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Coronatimes: COVID 19 Prediction using Time series forecasting</dc:title>
  <dc:creator>Buncy</dc:creator>
  <cp:lastModifiedBy>Bhargav Teja Jakku</cp:lastModifiedBy>
  <cp:revision>2</cp:revision>
  <dcterms:modified xsi:type="dcterms:W3CDTF">2022-05-13T18:53:26Z</dcterms:modified>
</cp:coreProperties>
</file>